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9550" r:id="rId4"/>
  </p:sldMasterIdLst>
  <p:notesMasterIdLst>
    <p:notesMasterId r:id="rId27"/>
  </p:notesMasterIdLst>
  <p:handoutMasterIdLst>
    <p:handoutMasterId r:id="rId28"/>
  </p:handoutMasterIdLst>
  <p:sldIdLst>
    <p:sldId id="2147480299" r:id="rId5"/>
    <p:sldId id="2147480335" r:id="rId6"/>
    <p:sldId id="2147480341" r:id="rId7"/>
    <p:sldId id="2147480347" r:id="rId8"/>
    <p:sldId id="2147480338" r:id="rId9"/>
    <p:sldId id="2147480127" r:id="rId10"/>
    <p:sldId id="2147480142" r:id="rId11"/>
    <p:sldId id="2147480165" r:id="rId12"/>
    <p:sldId id="2147480145" r:id="rId13"/>
    <p:sldId id="2147480138" r:id="rId14"/>
    <p:sldId id="2147480139" r:id="rId15"/>
    <p:sldId id="2147480144" r:id="rId16"/>
    <p:sldId id="2147480323" r:id="rId17"/>
    <p:sldId id="2147480339" r:id="rId18"/>
    <p:sldId id="2147480340" r:id="rId19"/>
    <p:sldId id="2147480343" r:id="rId20"/>
    <p:sldId id="2147480242" r:id="rId21"/>
    <p:sldId id="2147480342" r:id="rId22"/>
    <p:sldId id="2147480345" r:id="rId23"/>
    <p:sldId id="2147480346" r:id="rId24"/>
    <p:sldId id="2147480337" r:id="rId25"/>
    <p:sldId id="2147480131" r:id="rId2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ck" id="{7008986E-663C-46D6-A34D-841F8C57A351}">
          <p14:sldIdLst>
            <p14:sldId id="2147480299"/>
            <p14:sldId id="2147480335"/>
            <p14:sldId id="2147480341"/>
            <p14:sldId id="2147480347"/>
            <p14:sldId id="2147480338"/>
            <p14:sldId id="2147480127"/>
            <p14:sldId id="2147480142"/>
            <p14:sldId id="2147480165"/>
            <p14:sldId id="2147480145"/>
            <p14:sldId id="2147480138"/>
            <p14:sldId id="2147480139"/>
            <p14:sldId id="2147480144"/>
            <p14:sldId id="2147480323"/>
            <p14:sldId id="2147480339"/>
            <p14:sldId id="2147480340"/>
            <p14:sldId id="2147480343"/>
            <p14:sldId id="2147480242"/>
            <p14:sldId id="2147480342"/>
            <p14:sldId id="2147480345"/>
            <p14:sldId id="2147480346"/>
            <p14:sldId id="2147480337"/>
            <p14:sldId id="2147480131"/>
          </p14:sldIdLst>
        </p14:section>
      </p14:sectionLst>
    </p:ext>
    <p:ext uri="{EFAFB233-063F-42B5-8137-9DF3F51BA10A}">
      <p15:sldGuideLst xmlns:p15="http://schemas.microsoft.com/office/powerpoint/2012/main">
        <p15:guide id="1" orient="horz" pos="2124"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6D27F1A-982F-5BEE-7849-327BA1B8490D}" name="Paul Wilcox" initials="PW" userId="S::paul@diamondsolutionsgroup.com::df6802e0-5b6f-4a31-97b7-76e4cee89eef" providerId="AD"/>
  <p188:author id="{90EBFD27-99D7-D09D-759F-3AA283AE19D3}" name="Wendy Ditmore (SHE/HER)" initials="" userId="S::wendyj@microsoft.com::6bf63df9-bf2c-40e6-8c30-b72e39235b9e" providerId="AD"/>
  <p188:author id="{D97BEE3C-EF3D-6EFE-C689-FF5777114959}" name="Angela Hernandez (RedCloud Consulting Inc)" initials="AH(CI" userId="S::v-angelahe@microsoft.com::1c189dd3-7f7e-46db-b72d-dcbba6cabc6d" providerId="AD"/>
  <p188:author id="{2E86695C-942C-7B5D-1F85-E294D9B171D4}" name="Thomas Abel" initials="" userId="S::thabel@microsoft.com::a868c4be-caef-4407-b6eb-cc0c1a7acd3d" providerId="AD"/>
  <p188:author id="{8D2389B0-9320-7E5D-D717-A69A1CC3B318}" name="Bridget Russel (ANDERSEN CONSULTANTS LLC)" initials="BL" userId="S::v-brussel@microsoft.com::63d41024-253a-4175-ba43-c3af52543458" providerId="AD"/>
  <p188:author id="{03B282C3-0200-1C79-75BE-A3E86697A44F}" name="Jon Maunder" initials="JM" userId="S::jomaun@microsoft.com::6a726026-e4ba-4a67-9b31-0b545cd08456" providerId="AD"/>
  <p188:author id="{0A289FDE-01AE-A971-7212-1065B4BDBF46}" name="Neha Bhaskar" initials="NB" userId="S::nehabha@microsoft.com::052c77ed-d026-4f53-9d05-7934a49ec63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7B7B"/>
    <a:srgbClr val="91C943"/>
    <a:srgbClr val="6264A7"/>
    <a:srgbClr val="C7C7C7"/>
    <a:srgbClr val="37A9FF"/>
    <a:srgbClr val="ADADAD"/>
    <a:srgbClr val="E9EAE9"/>
    <a:srgbClr val="D3D4D3"/>
    <a:srgbClr val="EAEBEB"/>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8B99B4-DB2F-5A4C-8D04-36BB5DE315CE}" v="118" dt="2024-03-06T16:21:30.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3"/>
    <p:restoredTop sz="65200"/>
  </p:normalViewPr>
  <p:slideViewPr>
    <p:cSldViewPr snapToGrid="0">
      <p:cViewPr varScale="1">
        <p:scale>
          <a:sx n="100" d="100"/>
          <a:sy n="100" d="100"/>
        </p:scale>
        <p:origin x="5456" y="1096"/>
      </p:cViewPr>
      <p:guideLst>
        <p:guide orient="horz" pos="2124"/>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3/6/24 2:16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3/6/24 2:16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3/7/24 10:56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93025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791F5-DDFC-47E3-A5BE-AA70CBC108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581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040B-3FFD-C95D-E410-430F7D90D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29753-0B3C-E788-82EC-86384E106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619D2-A79C-046B-4BBB-AA11E06C2A92}"/>
              </a:ext>
            </a:extLst>
          </p:cNvPr>
          <p:cNvSpPr>
            <a:spLocks noGrp="1"/>
          </p:cNvSpPr>
          <p:nvPr>
            <p:ph type="body" idx="1"/>
          </p:nvPr>
        </p:nvSpPr>
        <p:spPr/>
        <p:txBody>
          <a:bodyPr/>
          <a:lstStyle/>
          <a:p>
            <a:endParaRPr lang="en-US" sz="900" dirty="0"/>
          </a:p>
        </p:txBody>
      </p:sp>
      <p:sp>
        <p:nvSpPr>
          <p:cNvPr id="4" name="Header Placeholder 3">
            <a:extLst>
              <a:ext uri="{FF2B5EF4-FFF2-40B4-BE49-F238E27FC236}">
                <a16:creationId xmlns:a16="http://schemas.microsoft.com/office/drawing/2014/main" id="{FC2CA1D8-B33C-6496-2783-16AAD6D4A547}"/>
              </a:ext>
            </a:extLst>
          </p:cNvPr>
          <p:cNvSpPr>
            <a:spLocks noGrp="1"/>
          </p:cNvSpPr>
          <p:nvPr>
            <p:ph type="hdr" sz="quarter"/>
          </p:nvPr>
        </p:nvSpPr>
        <p:spPr/>
        <p:txBody>
          <a:bodyPr/>
          <a:lstStyle/>
          <a:p>
            <a:pPr marL="0" marR="0" lvl="0" indent="0" algn="l" defTabSz="9343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8134C14-108B-DC76-C0D4-96F5E487D5B5}"/>
              </a:ext>
            </a:extLst>
          </p:cNvPr>
          <p:cNvSpPr>
            <a:spLocks noGrp="1"/>
          </p:cNvSpPr>
          <p:nvPr>
            <p:ph type="ftr" sz="quarter" idx="4"/>
          </p:nvPr>
        </p:nvSpPr>
        <p:spPr/>
        <p:txBody>
          <a:bodyPr/>
          <a:lstStyle/>
          <a:p>
            <a:pPr marL="578353" marR="0" lvl="0" indent="0" algn="l" defTabSz="925060"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E2257E1-01B0-0C54-DD52-5B71E5B411A3}"/>
              </a:ext>
            </a:extLst>
          </p:cNvPr>
          <p:cNvSpPr>
            <a:spLocks noGrp="1"/>
          </p:cNvSpPr>
          <p:nvPr>
            <p:ph type="dt" idx="1"/>
          </p:nvPr>
        </p:nvSpPr>
        <p:spPr/>
        <p:txBody>
          <a:bodyPr/>
          <a:lstStyle/>
          <a:p>
            <a:pPr marL="0" marR="0" lvl="0" indent="0" algn="r" defTabSz="9343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4300" rtl="0" eaLnBrk="1" fontAlgn="auto" latinLnBrk="0" hangingPunct="1">
                <a:lnSpc>
                  <a:spcPct val="100000"/>
                </a:lnSpc>
                <a:spcBef>
                  <a:spcPts val="0"/>
                </a:spcBef>
                <a:spcAft>
                  <a:spcPts val="0"/>
                </a:spcAft>
                <a:buClrTx/>
                <a:buSzTx/>
                <a:buFontTx/>
                <a:buNone/>
                <a:tabLst/>
                <a:defRPr/>
              </a:pPr>
              <a:t>2024-03-06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2DECE5F-773D-BEA7-0E1B-57FCFD321A54}"/>
              </a:ext>
            </a:extLst>
          </p:cNvPr>
          <p:cNvSpPr>
            <a:spLocks noGrp="1"/>
          </p:cNvSpPr>
          <p:nvPr>
            <p:ph type="sldNum" sz="quarter" idx="5"/>
          </p:nvPr>
        </p:nvSpPr>
        <p:spPr/>
        <p:txBody>
          <a:bodyPr/>
          <a:lstStyle/>
          <a:p>
            <a:pPr marL="0" marR="0" lvl="0" indent="0" algn="r" defTabSz="9343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43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5191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Header Placeholder 3"/>
          <p:cNvSpPr>
            <a:spLocks noGrp="1"/>
          </p:cNvSpPr>
          <p:nvPr>
            <p:ph type="hdr" sz="quarter"/>
          </p:nvPr>
        </p:nvSpPr>
        <p:spPr/>
        <p:txBody>
          <a:bodyPr/>
          <a:lstStyle/>
          <a:p>
            <a:pPr marL="0" marR="0" lvl="0" indent="0" algn="l" defTabSz="9343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8353" marR="0" lvl="0" indent="0" algn="l" defTabSz="925060"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43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4300" rtl="0" eaLnBrk="1" fontAlgn="auto" latinLnBrk="0" hangingPunct="1">
                <a:lnSpc>
                  <a:spcPct val="100000"/>
                </a:lnSpc>
                <a:spcBef>
                  <a:spcPts val="0"/>
                </a:spcBef>
                <a:spcAft>
                  <a:spcPts val="0"/>
                </a:spcAft>
                <a:buClrTx/>
                <a:buSzTx/>
                <a:buFontTx/>
                <a:buNone/>
                <a:tabLst/>
                <a:defRPr/>
              </a:pPr>
              <a:t>2024-03-06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43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43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07378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00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5FAD69-A3DA-964C-8C5B-0CDE3E888152}"/>
              </a:ext>
            </a:extLst>
          </p:cNvPr>
          <p:cNvSpPr>
            <a:spLocks noGrp="1"/>
          </p:cNvSpPr>
          <p:nvPr>
            <p:ph type="ftr" sz="quarter" idx="4"/>
          </p:nvPr>
        </p:nvSpPr>
        <p:spPr>
          <a:xfrm>
            <a:off x="0" y="8685213"/>
            <a:ext cx="2171700" cy="457200"/>
          </a:xfr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36575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000" dirty="0">
              <a:solidFill>
                <a:srgbClr val="262626"/>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5FAD69-A3DA-964C-8C5B-0CDE3E888152}"/>
              </a:ext>
            </a:extLst>
          </p:cNvPr>
          <p:cNvSpPr>
            <a:spLocks noGrp="1"/>
          </p:cNvSpPr>
          <p:nvPr>
            <p:ph type="ftr" sz="quarter" idx="4"/>
          </p:nvPr>
        </p:nvSpPr>
        <p:spPr>
          <a:xfrm>
            <a:off x="0" y="8685213"/>
            <a:ext cx="2171700" cy="457200"/>
          </a:xfr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409982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000" b="0" i="0" dirty="0">
              <a:solidFill>
                <a:srgbClr val="0078D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5FAD69-A3DA-964C-8C5B-0CDE3E888152}"/>
              </a:ext>
            </a:extLst>
          </p:cNvPr>
          <p:cNvSpPr>
            <a:spLocks noGrp="1"/>
          </p:cNvSpPr>
          <p:nvPr>
            <p:ph type="ftr" sz="quarter" idx="4"/>
          </p:nvPr>
        </p:nvSpPr>
        <p:spPr>
          <a:xfrm>
            <a:off x="0" y="8685213"/>
            <a:ext cx="2171700" cy="457200"/>
          </a:xfr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53396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5FAD69-A3DA-964C-8C5B-0CDE3E888152}"/>
              </a:ext>
            </a:extLst>
          </p:cNvPr>
          <p:cNvSpPr>
            <a:spLocks noGrp="1"/>
          </p:cNvSpPr>
          <p:nvPr>
            <p:ph type="ftr" sz="quarter" idx="4"/>
          </p:nvPr>
        </p:nvSpPr>
        <p:spPr>
          <a:xfrm>
            <a:off x="0" y="8685213"/>
            <a:ext cx="2171700" cy="457200"/>
          </a:xfr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42807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000" dirty="0">
              <a:solidFill>
                <a:srgbClr val="262626"/>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5FAD69-A3DA-964C-8C5B-0CDE3E888152}"/>
              </a:ext>
            </a:extLst>
          </p:cNvPr>
          <p:cNvSpPr>
            <a:spLocks noGrp="1"/>
          </p:cNvSpPr>
          <p:nvPr>
            <p:ph type="ftr" sz="quarter" idx="4"/>
          </p:nvPr>
        </p:nvSpPr>
        <p:spPr>
          <a:xfrm>
            <a:off x="0" y="8685213"/>
            <a:ext cx="2171700" cy="457200"/>
          </a:xfr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09040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000" dirty="0">
              <a:solidFill>
                <a:srgbClr val="262626"/>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18192-7E57-45D9-B842-F193E2C77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5FAD69-A3DA-964C-8C5B-0CDE3E888152}"/>
              </a:ext>
            </a:extLst>
          </p:cNvPr>
          <p:cNvSpPr>
            <a:spLocks noGrp="1"/>
          </p:cNvSpPr>
          <p:nvPr>
            <p:ph type="ftr" sz="quarter" idx="4"/>
          </p:nvPr>
        </p:nvSpPr>
        <p:spPr>
          <a:xfrm>
            <a:off x="0" y="8685213"/>
            <a:ext cx="2171700" cy="457200"/>
          </a:xfr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21198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633099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2" name="Title 1">
            <a:extLst>
              <a:ext uri="{FF2B5EF4-FFF2-40B4-BE49-F238E27FC236}">
                <a16:creationId xmlns:a16="http://schemas.microsoft.com/office/drawing/2014/main" id="{1DE3BC89-F4F6-29E3-5E07-11BEC450D86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24975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406610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40417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179182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12589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349088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74203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23009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77914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60863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8868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5" name="Title 4">
            <a:extLst>
              <a:ext uri="{FF2B5EF4-FFF2-40B4-BE49-F238E27FC236}">
                <a16:creationId xmlns:a16="http://schemas.microsoft.com/office/drawing/2014/main" id="{A8DB87DF-3D76-8210-0C14-4444C9774C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391890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193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45632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21211982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9580219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414743079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8861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87835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25373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20392393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214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3" name="Title 2">
            <a:extLst>
              <a:ext uri="{FF2B5EF4-FFF2-40B4-BE49-F238E27FC236}">
                <a16:creationId xmlns:a16="http://schemas.microsoft.com/office/drawing/2014/main" id="{6EF5954D-849F-A16F-35E7-DCF7032FF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0295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07464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5823118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5673467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84850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328224327"/>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04463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269873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033640198"/>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378267032"/>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603447222"/>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3" name="Title 2">
            <a:extLst>
              <a:ext uri="{FF2B5EF4-FFF2-40B4-BE49-F238E27FC236}">
                <a16:creationId xmlns:a16="http://schemas.microsoft.com/office/drawing/2014/main" id="{EEBCCD9D-EF81-035B-12D1-D7F1E0D5FF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53476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9844223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6239684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079000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45790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7733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944467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288562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98393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25591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019743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4" name="Title 3">
            <a:extLst>
              <a:ext uri="{FF2B5EF4-FFF2-40B4-BE49-F238E27FC236}">
                <a16:creationId xmlns:a16="http://schemas.microsoft.com/office/drawing/2014/main" id="{6B0CB26F-1101-C9B7-6084-7FE961EE4D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296957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614960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45689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59832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96475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460957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712163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520477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170979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26018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79945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 Copilot AI">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F6A82F-0852-E449-79D4-44AD4329627F}"/>
              </a:ext>
            </a:extLst>
          </p:cNvPr>
          <p:cNvGrpSpPr/>
          <p:nvPr userDrawn="1"/>
        </p:nvGrpSpPr>
        <p:grpSpPr>
          <a:xfrm>
            <a:off x="6892376" y="0"/>
            <a:ext cx="5299623" cy="6858000"/>
            <a:chOff x="6892376" y="0"/>
            <a:chExt cx="5299623" cy="6858000"/>
          </a:xfrm>
        </p:grpSpPr>
        <p:pic>
          <p:nvPicPr>
            <p:cNvPr id="6" name="Picture 5">
              <a:extLst>
                <a:ext uri="{FF2B5EF4-FFF2-40B4-BE49-F238E27FC236}">
                  <a16:creationId xmlns:a16="http://schemas.microsoft.com/office/drawing/2014/main" id="{7E053AA7-665C-FDC4-54E4-A00D4728EDB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E19DA6C3-8932-97C1-58FA-70251501D621}"/>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 name="Title 7">
            <a:extLst>
              <a:ext uri="{FF2B5EF4-FFF2-40B4-BE49-F238E27FC236}">
                <a16:creationId xmlns:a16="http://schemas.microsoft.com/office/drawing/2014/main" id="{0573AC5B-EE46-E9E6-13B1-D2311095F0D9}"/>
              </a:ext>
            </a:extLst>
          </p:cNvPr>
          <p:cNvSpPr>
            <a:spLocks noGrp="1"/>
          </p:cNvSpPr>
          <p:nvPr>
            <p:ph type="title"/>
          </p:nvPr>
        </p:nvSpPr>
        <p:spPr>
          <a:xfrm>
            <a:off x="475488" y="347472"/>
            <a:ext cx="11018520" cy="369332"/>
          </a:xfrm>
        </p:spPr>
        <p:txBody>
          <a:bodyPr/>
          <a:lstStyle>
            <a:lvl1pPr>
              <a:defRPr sz="2400"/>
            </a:lvl1pPr>
          </a:lstStyle>
          <a:p>
            <a:r>
              <a:rPr lang="en-US"/>
              <a:t>Click to edit Master title style</a:t>
            </a:r>
          </a:p>
        </p:txBody>
      </p:sp>
      <p:sp>
        <p:nvSpPr>
          <p:cNvPr id="21" name="Text Placeholder 20">
            <a:extLst>
              <a:ext uri="{FF2B5EF4-FFF2-40B4-BE49-F238E27FC236}">
                <a16:creationId xmlns:a16="http://schemas.microsoft.com/office/drawing/2014/main" id="{01F01E73-AC0A-B5B0-93AB-A76E5B2C8F40}"/>
              </a:ext>
            </a:extLst>
          </p:cNvPr>
          <p:cNvSpPr>
            <a:spLocks noGrp="1"/>
          </p:cNvSpPr>
          <p:nvPr>
            <p:ph type="body" sz="quarter" idx="10" hasCustomPrompt="1"/>
          </p:nvPr>
        </p:nvSpPr>
        <p:spPr>
          <a:xfrm>
            <a:off x="1069974" y="1022514"/>
            <a:ext cx="4130676" cy="430887"/>
          </a:xfrm>
        </p:spPr>
        <p:txBody>
          <a:bodyPr/>
          <a:lstStyle>
            <a:lvl1pPr marL="0" indent="0">
              <a:buNone/>
              <a:defRPr sz="2800">
                <a:solidFill>
                  <a:schemeClr val="tx1"/>
                </a:solidFill>
                <a:latin typeface="+mj-lt"/>
              </a:defRPr>
            </a:lvl1pPr>
          </a:lstStyle>
          <a:p>
            <a:pPr lvl="0"/>
            <a:r>
              <a:rPr lang="en-US"/>
              <a:t>Second title</a:t>
            </a:r>
          </a:p>
        </p:txBody>
      </p:sp>
    </p:spTree>
    <p:extLst>
      <p:ext uri="{BB962C8B-B14F-4D97-AF65-F5344CB8AC3E}">
        <p14:creationId xmlns:p14="http://schemas.microsoft.com/office/powerpoint/2010/main" val="290876183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guide id="6" pos="288"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672957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76756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000329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749267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323049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998376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6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6113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3421558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207678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Copilot AI">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CF6A82F-0852-E449-79D4-44AD4329627F}"/>
              </a:ext>
            </a:extLst>
          </p:cNvPr>
          <p:cNvGrpSpPr/>
          <p:nvPr userDrawn="1"/>
        </p:nvGrpSpPr>
        <p:grpSpPr>
          <a:xfrm>
            <a:off x="6892376" y="0"/>
            <a:ext cx="5299623" cy="6858000"/>
            <a:chOff x="6892376" y="0"/>
            <a:chExt cx="5299623" cy="6858000"/>
          </a:xfrm>
        </p:grpSpPr>
        <p:pic>
          <p:nvPicPr>
            <p:cNvPr id="6" name="Picture 5">
              <a:extLst>
                <a:ext uri="{FF2B5EF4-FFF2-40B4-BE49-F238E27FC236}">
                  <a16:creationId xmlns:a16="http://schemas.microsoft.com/office/drawing/2014/main" id="{7E053AA7-665C-FDC4-54E4-A00D4728EDB7}"/>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E19DA6C3-8932-97C1-58FA-70251501D621}"/>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8C92CD44-E981-E703-D0FF-3A5DF4BEEB81}"/>
              </a:ext>
            </a:extLst>
          </p:cNvPr>
          <p:cNvSpPr>
            <a:spLocks noGrp="1"/>
          </p:cNvSpPr>
          <p:nvPr>
            <p:ph type="title"/>
          </p:nvPr>
        </p:nvSpPr>
        <p:spPr>
          <a:xfrm>
            <a:off x="1187450" y="510988"/>
            <a:ext cx="10405886" cy="430887"/>
          </a:xfrm>
        </p:spPr>
        <p:txBody>
          <a:bodyPr/>
          <a:lstStyle/>
          <a:p>
            <a:r>
              <a:rPr lang="en-US"/>
              <a:t>Click to edit Master title style</a:t>
            </a:r>
          </a:p>
        </p:txBody>
      </p:sp>
    </p:spTree>
    <p:extLst>
      <p:ext uri="{BB962C8B-B14F-4D97-AF65-F5344CB8AC3E}">
        <p14:creationId xmlns:p14="http://schemas.microsoft.com/office/powerpoint/2010/main" val="183316789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guide id="6" pos="288">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947148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19831" y="289516"/>
            <a:ext cx="11655840" cy="899665"/>
          </a:xfrm>
          <a:prstGeom prst="rect">
            <a:avLst/>
          </a:prstGeom>
        </p:spPr>
        <p:txBody>
          <a:bodyPr/>
          <a:lstStyle>
            <a:lvl1pPr>
              <a:defRPr sz="2800">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9329090"/>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49959535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944EDE-46CD-4F13-9F4C-C43374F75025}"/>
              </a:ext>
            </a:extLst>
          </p:cNvPr>
          <p:cNvSpPr/>
          <p:nvPr userDrawn="1"/>
        </p:nvSpPr>
        <p:spPr bwMode="auto">
          <a:xfrm>
            <a:off x="0" y="1"/>
            <a:ext cx="12192000" cy="2534969"/>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Title 3">
            <a:extLst>
              <a:ext uri="{FF2B5EF4-FFF2-40B4-BE49-F238E27FC236}">
                <a16:creationId xmlns:a16="http://schemas.microsoft.com/office/drawing/2014/main" id="{886FCDC4-2017-409C-B803-43C913918853}"/>
              </a:ext>
            </a:extLst>
          </p:cNvPr>
          <p:cNvSpPr>
            <a:spLocks noGrp="1"/>
          </p:cNvSpPr>
          <p:nvPr>
            <p:ph type="title"/>
          </p:nvPr>
        </p:nvSpPr>
        <p:spPr>
          <a:xfrm>
            <a:off x="588263" y="498764"/>
            <a:ext cx="11018520" cy="430887"/>
          </a:xfrm>
        </p:spPr>
        <p:txBody>
          <a:bodyPr/>
          <a:lstStyle>
            <a:lvl1pPr algn="l" defTabSz="932742" rtl="0" eaLnBrk="1" latinLnBrk="0" hangingPunct="1">
              <a:lnSpc>
                <a:spcPct val="100000"/>
              </a:lnSpc>
              <a:spcBef>
                <a:spcPct val="0"/>
              </a:spcBef>
              <a:buNone/>
              <a:defRPr lang="en-US" sz="2800" b="0" kern="1200" cap="none" spc="-50" baseline="0" dirty="0">
                <a:ln w="3175">
                  <a:noFill/>
                </a:ln>
                <a:solidFill>
                  <a:schemeClr val="bg1"/>
                </a:solidFill>
                <a:effectLst/>
                <a:latin typeface="+mj-lt"/>
                <a:ea typeface="+mn-ea"/>
                <a:cs typeface="Segoe UI"/>
              </a:defRPr>
            </a:lvl1pPr>
          </a:lstStyle>
          <a:p>
            <a:r>
              <a:rPr lang="en-US">
                <a:solidFill>
                  <a:schemeClr val="bg1"/>
                </a:solidFill>
                <a:cs typeface="Segoe UI"/>
              </a:rPr>
              <a:t>Title text, | Blue 28pt</a:t>
            </a:r>
          </a:p>
        </p:txBody>
      </p:sp>
      <p:sp>
        <p:nvSpPr>
          <p:cNvPr id="7" name="Text Placeholder 14">
            <a:extLst>
              <a:ext uri="{FF2B5EF4-FFF2-40B4-BE49-F238E27FC236}">
                <a16:creationId xmlns:a16="http://schemas.microsoft.com/office/drawing/2014/main" id="{9F5C3CF7-D0A6-4AB4-9992-0367E34D46BB}"/>
              </a:ext>
            </a:extLst>
          </p:cNvPr>
          <p:cNvSpPr>
            <a:spLocks noGrp="1"/>
          </p:cNvSpPr>
          <p:nvPr>
            <p:ph type="body" sz="quarter" idx="10" hasCustomPrompt="1"/>
          </p:nvPr>
        </p:nvSpPr>
        <p:spPr>
          <a:xfrm>
            <a:off x="584200" y="1229385"/>
            <a:ext cx="11018520" cy="846386"/>
          </a:xfrm>
        </p:spPr>
        <p:txBody>
          <a:bodyPr/>
          <a:lstStyle>
            <a:lvl1pPr marL="0" indent="0">
              <a:buFont typeface="Arial" panose="020B0604020202020204" pitchFamily="34" charset="0"/>
              <a:buNone/>
              <a:defRPr kumimoji="0" lang="en-US" sz="1400" b="0" i="0" u="none" strike="noStrike" kern="1200" cap="none" spc="0" normalizeH="0" baseline="0" noProof="0" dirty="0">
                <a:ln>
                  <a:noFill/>
                </a:ln>
                <a:solidFill>
                  <a:srgbClr val="FFFFFF"/>
                </a:solidFill>
                <a:effectLst/>
                <a:uLnTx/>
                <a:uFillTx/>
                <a:latin typeface="Segoe UI Semibold"/>
                <a:ea typeface="+mn-ea"/>
                <a:cs typeface="+mn-cs"/>
              </a:defRPr>
            </a:lvl1pPr>
          </a:lstStyle>
          <a:p>
            <a:pPr marL="285750" marR="0" lvl="0" indent="-285750" algn="l" defTabSz="914367" rtl="0" eaLnBrk="1" fontAlgn="auto" latinLnBrk="0" hangingPunct="1">
              <a:lnSpc>
                <a:spcPct val="100000"/>
              </a:lnSpc>
              <a:spcBef>
                <a:spcPts val="0"/>
              </a:spcBef>
              <a:spcAft>
                <a:spcPts val="600"/>
              </a:spcAft>
              <a:buClrTx/>
              <a:buSzTx/>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Lorem ipsum dolor sit </a:t>
            </a:r>
            <a:r>
              <a:rPr kumimoji="0" lang="en-US" sz="1400" b="0" i="0" u="none" strike="noStrike" kern="1200" cap="none" spc="0" normalizeH="0" baseline="0" noProof="0" err="1">
                <a:ln>
                  <a:noFill/>
                </a:ln>
                <a:solidFill>
                  <a:srgbClr val="FFFFFF"/>
                </a:solidFill>
                <a:effectLst/>
                <a:uLnTx/>
                <a:uFillTx/>
                <a:latin typeface="Segoe UI Semibold"/>
                <a:ea typeface="+mn-ea"/>
                <a:cs typeface="+mn-cs"/>
              </a:rPr>
              <a:t>amet</a:t>
            </a:r>
            <a:r>
              <a:rPr kumimoji="0" lang="en-US" sz="1400" b="0" i="0" u="none" strike="noStrike" kern="1200" cap="none" spc="0" normalizeH="0" baseline="0" noProof="0">
                <a:ln>
                  <a:noFill/>
                </a:ln>
                <a:solidFill>
                  <a:srgbClr val="FFFFFF"/>
                </a:solidFill>
                <a:effectLst/>
                <a:uLnTx/>
                <a:uFillTx/>
                <a:latin typeface="Segoe UI Semibold"/>
                <a:ea typeface="+mn-ea"/>
                <a:cs typeface="+mn-cs"/>
              </a:rPr>
              <a:t>, </a:t>
            </a:r>
            <a:r>
              <a:rPr kumimoji="0" lang="en-US" sz="1400" b="0" i="0" u="none" strike="noStrike" kern="1200" cap="none" spc="0" normalizeH="0" baseline="0" noProof="0" err="1">
                <a:ln>
                  <a:noFill/>
                </a:ln>
                <a:solidFill>
                  <a:srgbClr val="FFFFFF"/>
                </a:solidFill>
                <a:effectLst/>
                <a:uLnTx/>
                <a:uFillTx/>
                <a:latin typeface="Segoe UI Semibold"/>
                <a:ea typeface="+mn-ea"/>
                <a:cs typeface="+mn-cs"/>
              </a:rPr>
              <a:t>consectetuer</a:t>
            </a:r>
            <a:r>
              <a:rPr kumimoji="0" lang="en-US" sz="1400" b="0" i="0" u="none" strike="noStrike" kern="1200" cap="none" spc="0" normalizeH="0" baseline="0" noProof="0">
                <a:ln>
                  <a:noFill/>
                </a:ln>
                <a:solidFill>
                  <a:srgbClr val="FFFFFF"/>
                </a:solidFill>
                <a:effectLst/>
                <a:uLnTx/>
                <a:uFillTx/>
                <a:latin typeface="Segoe UI Semibold"/>
                <a:ea typeface="+mn-ea"/>
                <a:cs typeface="+mn-cs"/>
              </a:rPr>
              <a:t> </a:t>
            </a:r>
            <a:r>
              <a:rPr kumimoji="0" lang="en-US" sz="1400" b="0" i="0" u="none" strike="noStrike" kern="1200" cap="none" spc="0" normalizeH="0" baseline="0" noProof="0" err="1">
                <a:ln>
                  <a:noFill/>
                </a:ln>
                <a:solidFill>
                  <a:srgbClr val="FFFFFF"/>
                </a:solidFill>
                <a:effectLst/>
                <a:uLnTx/>
                <a:uFillTx/>
                <a:latin typeface="Segoe UI Semibold"/>
                <a:ea typeface="+mn-ea"/>
                <a:cs typeface="+mn-cs"/>
              </a:rPr>
              <a:t>adipiscing</a:t>
            </a:r>
            <a:r>
              <a:rPr kumimoji="0" lang="en-US" sz="1400" b="0" i="0" u="none" strike="noStrike" kern="1200" cap="none" spc="0" normalizeH="0" baseline="0" noProof="0">
                <a:ln>
                  <a:noFill/>
                </a:ln>
                <a:solidFill>
                  <a:srgbClr val="FFFFFF"/>
                </a:solidFill>
                <a:effectLst/>
                <a:uLnTx/>
                <a:uFillTx/>
                <a:latin typeface="Segoe UI Semibold"/>
                <a:ea typeface="+mn-ea"/>
                <a:cs typeface="+mn-cs"/>
              </a:rPr>
              <a:t> </a:t>
            </a:r>
            <a:r>
              <a:rPr kumimoji="0" lang="en-US" sz="1400" b="0" i="0" u="none" strike="noStrike" kern="1200" cap="none" spc="0" normalizeH="0" baseline="0" noProof="0" err="1">
                <a:ln>
                  <a:noFill/>
                </a:ln>
                <a:solidFill>
                  <a:srgbClr val="FFFFFF"/>
                </a:solidFill>
                <a:effectLst/>
                <a:uLnTx/>
                <a:uFillTx/>
                <a:latin typeface="Segoe UI Semibold"/>
                <a:ea typeface="+mn-ea"/>
                <a:cs typeface="+mn-cs"/>
              </a:rPr>
              <a:t>elit</a:t>
            </a:r>
            <a:r>
              <a:rPr kumimoji="0" lang="en-US" sz="1400" b="0" i="0" u="none" strike="noStrike" kern="1200" cap="none" spc="0" normalizeH="0" baseline="0" noProof="0">
                <a:ln>
                  <a:noFill/>
                </a:ln>
                <a:solidFill>
                  <a:srgbClr val="FFFFFF"/>
                </a:solidFill>
                <a:effectLst/>
                <a:uLnTx/>
                <a:uFillTx/>
                <a:latin typeface="Segoe UI Semibold"/>
                <a:ea typeface="+mn-ea"/>
                <a:cs typeface="+mn-cs"/>
              </a:rPr>
              <a:t>:</a:t>
            </a:r>
          </a:p>
          <a:p>
            <a:pPr marL="228600" marR="0" lvl="0" indent="-228600" algn="l" defTabSz="914367" rtl="0" eaLnBrk="1" fontAlgn="auto" latinLnBrk="0" hangingPunct="1">
              <a:lnSpc>
                <a:spcPct val="100000"/>
              </a:lnSpc>
              <a:spcBef>
                <a:spcPts val="0"/>
              </a:spcBef>
              <a:spcAft>
                <a:spcPts val="600"/>
              </a:spcAft>
              <a:buClrTx/>
              <a:buSzTx/>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Maecenas </a:t>
            </a:r>
            <a:r>
              <a:rPr kumimoji="0" lang="en-US" sz="1200" b="0" i="0" u="none" strike="noStrike" kern="1200" cap="none" spc="0" normalizeH="0" baseline="0" noProof="0" err="1">
                <a:ln>
                  <a:noFill/>
                </a:ln>
                <a:solidFill>
                  <a:srgbClr val="FFFFFF"/>
                </a:solidFill>
                <a:effectLst/>
                <a:uLnTx/>
                <a:uFillTx/>
                <a:latin typeface="Segoe UI"/>
                <a:ea typeface="+mn-ea"/>
                <a:cs typeface="+mn-cs"/>
              </a:rPr>
              <a:t>porttitor</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congue</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massa</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Fusce</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posuere</a:t>
            </a:r>
            <a:r>
              <a:rPr kumimoji="0" lang="en-US" sz="1200" b="0" i="0" u="none" strike="noStrike" kern="1200" cap="none" spc="0" normalizeH="0" baseline="0" noProof="0">
                <a:ln>
                  <a:noFill/>
                </a:ln>
                <a:solidFill>
                  <a:srgbClr val="FFFFFF"/>
                </a:solidFill>
                <a:effectLst/>
                <a:uLnTx/>
                <a:uFillTx/>
                <a:latin typeface="Segoe UI"/>
                <a:ea typeface="+mn-ea"/>
                <a:cs typeface="+mn-cs"/>
              </a:rPr>
              <a:t>, magna sed pulvinar </a:t>
            </a:r>
            <a:r>
              <a:rPr kumimoji="0" lang="en-US" sz="1200" b="0" i="0" u="none" strike="noStrike" kern="1200" cap="none" spc="0" normalizeH="0" baseline="0" noProof="0" err="1">
                <a:ln>
                  <a:noFill/>
                </a:ln>
                <a:solidFill>
                  <a:srgbClr val="FFFFFF"/>
                </a:solidFill>
                <a:effectLst/>
                <a:uLnTx/>
                <a:uFillTx/>
                <a:latin typeface="Segoe UI"/>
                <a:ea typeface="+mn-ea"/>
                <a:cs typeface="+mn-cs"/>
              </a:rPr>
              <a:t>ultricies</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purus</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lectus</a:t>
            </a:r>
            <a:r>
              <a:rPr kumimoji="0" lang="en-US" sz="1200" b="0" i="0" u="none" strike="noStrike" kern="1200" cap="none" spc="0" normalizeH="0" baseline="0" noProof="0">
                <a:ln>
                  <a:noFill/>
                </a:ln>
                <a:solidFill>
                  <a:srgbClr val="FFFFFF"/>
                </a:solidFill>
                <a:effectLst/>
                <a:uLnTx/>
                <a:uFillTx/>
                <a:latin typeface="Segoe UI"/>
                <a:ea typeface="+mn-ea"/>
                <a:cs typeface="+mn-cs"/>
              </a:rPr>
              <a:t>. Maecenas </a:t>
            </a:r>
            <a:r>
              <a:rPr kumimoji="0" lang="en-US" sz="1200" b="0" i="0" u="none" strike="noStrike" kern="1200" cap="none" spc="0" normalizeH="0" baseline="0" noProof="0" err="1">
                <a:ln>
                  <a:noFill/>
                </a:ln>
                <a:solidFill>
                  <a:srgbClr val="FFFFFF"/>
                </a:solidFill>
                <a:effectLst/>
                <a:uLnTx/>
                <a:uFillTx/>
                <a:latin typeface="Segoe UI"/>
                <a:ea typeface="+mn-ea"/>
                <a:cs typeface="+mn-cs"/>
              </a:rPr>
              <a:t>porttitor</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congue</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massa</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Fusce</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posuere</a:t>
            </a:r>
            <a:r>
              <a:rPr kumimoji="0" lang="en-US" sz="1200" b="0" i="0" u="none" strike="noStrike" kern="1200" cap="none" spc="0" normalizeH="0" baseline="0" noProof="0">
                <a:ln>
                  <a:noFill/>
                </a:ln>
                <a:solidFill>
                  <a:srgbClr val="FFFFFF"/>
                </a:solidFill>
                <a:effectLst/>
                <a:uLnTx/>
                <a:uFillTx/>
                <a:latin typeface="Segoe UI"/>
                <a:ea typeface="+mn-ea"/>
                <a:cs typeface="+mn-cs"/>
              </a:rPr>
              <a:t>, magna sed pulvinar </a:t>
            </a:r>
            <a:r>
              <a:rPr kumimoji="0" lang="en-US" sz="1200" b="0" i="0" u="none" strike="noStrike" kern="1200" cap="none" spc="0" normalizeH="0" baseline="0" noProof="0" err="1">
                <a:ln>
                  <a:noFill/>
                </a:ln>
                <a:solidFill>
                  <a:srgbClr val="FFFFFF"/>
                </a:solidFill>
                <a:effectLst/>
                <a:uLnTx/>
                <a:uFillTx/>
                <a:latin typeface="Segoe UI"/>
                <a:ea typeface="+mn-ea"/>
                <a:cs typeface="+mn-cs"/>
              </a:rPr>
              <a:t>ultricies</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purus</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lectus</a:t>
            </a:r>
            <a:r>
              <a:rPr kumimoji="0" lang="en-US" sz="1200" b="0" i="0" u="none" strike="noStrike" kern="1200" cap="none" spc="0" normalizeH="0" baseline="0" noProof="0">
                <a:ln>
                  <a:noFill/>
                </a:ln>
                <a:solidFill>
                  <a:srgbClr val="FFFFFF"/>
                </a:solidFill>
                <a:effectLst/>
                <a:uLnTx/>
                <a:uFillTx/>
                <a:latin typeface="Segoe UI"/>
                <a:ea typeface="+mn-ea"/>
                <a:cs typeface="+mn-cs"/>
              </a:rPr>
              <a:t> Lorem ipsum dolor sit </a:t>
            </a:r>
            <a:r>
              <a:rPr kumimoji="0" lang="en-US" sz="1200" b="0" i="0" u="none" strike="noStrike" kern="1200" cap="none" spc="0" normalizeH="0" baseline="0" noProof="0" err="1">
                <a:ln>
                  <a:noFill/>
                </a:ln>
                <a:solidFill>
                  <a:srgbClr val="FFFFFF"/>
                </a:solidFill>
                <a:effectLst/>
                <a:uLnTx/>
                <a:uFillTx/>
                <a:latin typeface="Segoe UI"/>
                <a:ea typeface="+mn-ea"/>
                <a:cs typeface="+mn-cs"/>
              </a:rPr>
              <a:t>amet</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consectetuer</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adipiscing</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elit</a:t>
            </a:r>
            <a:r>
              <a:rPr kumimoji="0" lang="en-US" sz="1200" b="0" i="0" u="none" strike="noStrike" kern="1200" cap="none" spc="0" normalizeH="0" baseline="0" noProof="0">
                <a:ln>
                  <a:noFill/>
                </a:ln>
                <a:solidFill>
                  <a:srgbClr val="FFFFFF"/>
                </a:solidFill>
                <a:effectLst/>
                <a:uLnTx/>
                <a:uFillTx/>
                <a:latin typeface="Segoe UI"/>
                <a:ea typeface="+mn-ea"/>
                <a:cs typeface="+mn-cs"/>
              </a:rPr>
              <a:t>. Maecenas </a:t>
            </a:r>
            <a:r>
              <a:rPr kumimoji="0" lang="en-US" sz="1200" b="0" i="0" u="none" strike="noStrike" kern="1200" cap="none" spc="0" normalizeH="0" baseline="0" noProof="0" err="1">
                <a:ln>
                  <a:noFill/>
                </a:ln>
                <a:solidFill>
                  <a:srgbClr val="FFFFFF"/>
                </a:solidFill>
                <a:effectLst/>
                <a:uLnTx/>
                <a:uFillTx/>
                <a:latin typeface="Segoe UI"/>
                <a:ea typeface="+mn-ea"/>
                <a:cs typeface="+mn-cs"/>
              </a:rPr>
              <a:t>porttitor</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congue</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massa</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Fusce</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posuere</a:t>
            </a:r>
            <a:r>
              <a:rPr kumimoji="0" lang="en-US" sz="1200" b="0" i="0" u="none" strike="noStrike" kern="1200" cap="none" spc="0" normalizeH="0" baseline="0" noProof="0">
                <a:ln>
                  <a:noFill/>
                </a:ln>
                <a:solidFill>
                  <a:srgbClr val="FFFFFF"/>
                </a:solidFill>
                <a:effectLst/>
                <a:uLnTx/>
                <a:uFillTx/>
                <a:latin typeface="Segoe UI"/>
                <a:ea typeface="+mn-ea"/>
                <a:cs typeface="+mn-cs"/>
              </a:rPr>
              <a:t>, magna sed pulvinar </a:t>
            </a:r>
            <a:r>
              <a:rPr kumimoji="0" lang="en-US" sz="1200" b="0" i="0" u="none" strike="noStrike" kern="1200" cap="none" spc="0" normalizeH="0" baseline="0" noProof="0" err="1">
                <a:ln>
                  <a:noFill/>
                </a:ln>
                <a:solidFill>
                  <a:srgbClr val="FFFFFF"/>
                </a:solidFill>
                <a:effectLst/>
                <a:uLnTx/>
                <a:uFillTx/>
                <a:latin typeface="Segoe UI"/>
                <a:ea typeface="+mn-ea"/>
                <a:cs typeface="+mn-cs"/>
              </a:rPr>
              <a:t>ultricies</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purus</a:t>
            </a:r>
            <a:r>
              <a:rPr kumimoji="0" lang="en-US" sz="1200" b="0" i="0" u="none" strike="noStrike" kern="1200" cap="none" spc="0" normalizeH="0" baseline="0" noProof="0">
                <a:ln>
                  <a:noFill/>
                </a:ln>
                <a:solidFill>
                  <a:srgbClr val="FFFFFF"/>
                </a:solidFill>
                <a:effectLst/>
                <a:uLnTx/>
                <a:uFillTx/>
                <a:latin typeface="Segoe UI"/>
                <a:ea typeface="+mn-ea"/>
                <a:cs typeface="+mn-cs"/>
              </a:rPr>
              <a:t> </a:t>
            </a:r>
            <a:r>
              <a:rPr kumimoji="0" lang="en-US" sz="1200" b="0" i="0" u="none" strike="noStrike" kern="1200" cap="none" spc="0" normalizeH="0" baseline="0" noProof="0" err="1">
                <a:ln>
                  <a:noFill/>
                </a:ln>
                <a:solidFill>
                  <a:srgbClr val="FFFFFF"/>
                </a:solidFill>
                <a:effectLst/>
                <a:uLnTx/>
                <a:uFillTx/>
                <a:latin typeface="Segoe UI"/>
                <a:ea typeface="+mn-ea"/>
                <a:cs typeface="+mn-cs"/>
              </a:rPr>
              <a:t>lectus</a:t>
            </a:r>
            <a:r>
              <a:rPr kumimoji="0" lang="en-US" sz="1200" b="0" i="0" u="none" strike="noStrike" kern="1200" cap="none" spc="0" normalizeH="0" baseline="0" noProof="0">
                <a:ln>
                  <a:noFill/>
                </a:ln>
                <a:solidFill>
                  <a:srgbClr val="FFFFFF"/>
                </a:solidFill>
                <a:effectLst/>
                <a:uLnTx/>
                <a:uFillTx/>
                <a:latin typeface="Segoe UI"/>
                <a:ea typeface="+mn-ea"/>
                <a:cs typeface="+mn-cs"/>
              </a:rPr>
              <a:t>. Maecenas </a:t>
            </a:r>
            <a:r>
              <a:rPr kumimoji="0" lang="en-US" sz="1200" b="0" i="0" u="none" strike="noStrike" kern="1200" cap="none" spc="0" normalizeH="0" baseline="0" noProof="0" err="1">
                <a:ln>
                  <a:noFill/>
                </a:ln>
                <a:solidFill>
                  <a:srgbClr val="FFFFFF"/>
                </a:solidFill>
                <a:effectLst/>
                <a:uLnTx/>
                <a:uFillTx/>
                <a:latin typeface="Segoe UI"/>
                <a:ea typeface="+mn-ea"/>
                <a:cs typeface="+mn-cs"/>
              </a:rPr>
              <a:t>porttitor</a:t>
            </a:r>
            <a:endParaRPr lang="en-US"/>
          </a:p>
        </p:txBody>
      </p:sp>
      <p:sp>
        <p:nvSpPr>
          <p:cNvPr id="22" name="Text Placeholder 20">
            <a:extLst>
              <a:ext uri="{FF2B5EF4-FFF2-40B4-BE49-F238E27FC236}">
                <a16:creationId xmlns:a16="http://schemas.microsoft.com/office/drawing/2014/main" id="{57EDB2EE-99E8-468B-8A66-F5EAE5BC52AB}"/>
              </a:ext>
            </a:extLst>
          </p:cNvPr>
          <p:cNvSpPr>
            <a:spLocks noGrp="1"/>
          </p:cNvSpPr>
          <p:nvPr>
            <p:ph type="body" sz="quarter" idx="11"/>
          </p:nvPr>
        </p:nvSpPr>
        <p:spPr>
          <a:xfrm>
            <a:off x="584200" y="3500438"/>
            <a:ext cx="2533650" cy="1231106"/>
          </a:xfrm>
        </p:spPr>
        <p:txBody>
          <a:bodyPr/>
          <a:lstStyle>
            <a:lvl1pPr marL="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1pPr>
            <a:lvl2pPr marR="0" algn="l" defTabSz="914367" rtl="0" eaLnBrk="1" fontAlgn="auto" latinLnBrk="0" hangingPunct="1">
              <a:lnSpc>
                <a:spcPct val="100000"/>
              </a:lnSpc>
              <a:spcBef>
                <a:spcPts val="0"/>
              </a:spcBef>
              <a:spcAft>
                <a:spcPts val="600"/>
              </a:spcAft>
              <a:buClrTx/>
              <a:buSzPct val="90000"/>
              <a:buFont typeface="Wingdings" panose="05000000000000000000" pitchFamily="2" charset="2"/>
              <a:tabLst/>
              <a:defRPr lang="en-US" sz="1200" kern="1200" spc="0" baseline="0" dirty="0">
                <a:solidFill>
                  <a:schemeClr val="tx1"/>
                </a:solidFill>
                <a:latin typeface="+mn-lt"/>
                <a:ea typeface="+mn-ea"/>
                <a:cs typeface="+mn-cs"/>
              </a:defRPr>
            </a:lvl2pPr>
            <a:lvl3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3pPr>
            <a:lvl4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4pPr>
            <a:lvl5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23" name="Text Placeholder 20">
            <a:extLst>
              <a:ext uri="{FF2B5EF4-FFF2-40B4-BE49-F238E27FC236}">
                <a16:creationId xmlns:a16="http://schemas.microsoft.com/office/drawing/2014/main" id="{4307248C-B3DE-4812-9908-DF3556E0D1DB}"/>
              </a:ext>
            </a:extLst>
          </p:cNvPr>
          <p:cNvSpPr>
            <a:spLocks noGrp="1"/>
          </p:cNvSpPr>
          <p:nvPr>
            <p:ph type="body" sz="quarter" idx="12"/>
          </p:nvPr>
        </p:nvSpPr>
        <p:spPr>
          <a:xfrm>
            <a:off x="9067800" y="3500438"/>
            <a:ext cx="2533650" cy="1231106"/>
          </a:xfrm>
        </p:spPr>
        <p:txBody>
          <a:bodyPr/>
          <a:lstStyle>
            <a:lvl1pPr marL="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1pPr>
            <a:lvl2pPr marR="0" algn="l" defTabSz="914367" rtl="0" eaLnBrk="1" fontAlgn="auto" latinLnBrk="0" hangingPunct="1">
              <a:lnSpc>
                <a:spcPct val="100000"/>
              </a:lnSpc>
              <a:spcBef>
                <a:spcPts val="0"/>
              </a:spcBef>
              <a:spcAft>
                <a:spcPts val="600"/>
              </a:spcAft>
              <a:buClrTx/>
              <a:buSzPct val="90000"/>
              <a:buFont typeface="Wingdings" panose="05000000000000000000" pitchFamily="2" charset="2"/>
              <a:tabLst/>
              <a:defRPr lang="en-US" sz="1200" kern="1200" spc="0" baseline="0" dirty="0">
                <a:solidFill>
                  <a:schemeClr val="tx1"/>
                </a:solidFill>
                <a:latin typeface="+mn-lt"/>
                <a:ea typeface="+mn-ea"/>
                <a:cs typeface="+mn-cs"/>
              </a:defRPr>
            </a:lvl2pPr>
            <a:lvl3pPr algn="l" defTabSz="914367" rtl="0" eaLnBrk="1" latinLnBrk="0" hangingPunct="1">
              <a:spcAft>
                <a:spcPts val="1200"/>
              </a:spcAft>
              <a:defRPr lang="en-US" sz="1200" kern="1200" dirty="0" smtClean="0">
                <a:solidFill>
                  <a:schemeClr val="tx1"/>
                </a:solidFill>
                <a:latin typeface="+mn-lt"/>
                <a:ea typeface="+mn-ea"/>
                <a:cs typeface="+mn-cs"/>
              </a:defRPr>
            </a:lvl3pPr>
            <a:lvl4pPr algn="l" defTabSz="914367" rtl="0" eaLnBrk="1" latinLnBrk="0" hangingPunct="1">
              <a:spcAft>
                <a:spcPts val="1200"/>
              </a:spcAft>
              <a:defRPr lang="en-US" sz="1200" kern="1200" dirty="0" smtClean="0">
                <a:solidFill>
                  <a:schemeClr val="tx1"/>
                </a:solidFill>
                <a:latin typeface="+mn-lt"/>
                <a:ea typeface="+mn-ea"/>
                <a:cs typeface="+mn-cs"/>
              </a:defRPr>
            </a:lvl4pPr>
            <a:lvl5pPr algn="l" defTabSz="914367" rtl="0" eaLnBrk="1" latinLnBrk="0" hangingPunct="1">
              <a:spcAft>
                <a:spcPts val="1200"/>
              </a:spcAft>
              <a:defRPr lang="en-US" sz="1200" kern="1200" dirty="0">
                <a:solidFill>
                  <a:schemeClr val="tx1"/>
                </a:solidFill>
                <a:latin typeface="+mn-lt"/>
                <a:ea typeface="+mn-ea"/>
                <a:cs typeface="+mn-cs"/>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25" name="Text Placeholder 20">
            <a:extLst>
              <a:ext uri="{FF2B5EF4-FFF2-40B4-BE49-F238E27FC236}">
                <a16:creationId xmlns:a16="http://schemas.microsoft.com/office/drawing/2014/main" id="{50DEE10D-37B9-43D3-8D36-5EDAA8673EA9}"/>
              </a:ext>
            </a:extLst>
          </p:cNvPr>
          <p:cNvSpPr>
            <a:spLocks noGrp="1"/>
          </p:cNvSpPr>
          <p:nvPr>
            <p:ph type="body" sz="quarter" idx="13"/>
          </p:nvPr>
        </p:nvSpPr>
        <p:spPr>
          <a:xfrm>
            <a:off x="3378200" y="3500438"/>
            <a:ext cx="2533650" cy="1231106"/>
          </a:xfrm>
        </p:spPr>
        <p:txBody>
          <a:bodyPr/>
          <a:lstStyle>
            <a:lvl1pPr marL="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1pPr>
            <a:lvl2pPr marR="0" algn="l" defTabSz="914367" rtl="0" eaLnBrk="1" fontAlgn="auto" latinLnBrk="0" hangingPunct="1">
              <a:lnSpc>
                <a:spcPct val="100000"/>
              </a:lnSpc>
              <a:spcBef>
                <a:spcPts val="0"/>
              </a:spcBef>
              <a:spcAft>
                <a:spcPts val="600"/>
              </a:spcAft>
              <a:buClrTx/>
              <a:buSzPct val="90000"/>
              <a:buFont typeface="Wingdings" panose="05000000000000000000" pitchFamily="2" charset="2"/>
              <a:tabLst/>
              <a:defRPr lang="en-US" sz="1200" kern="1200" spc="0" baseline="0" dirty="0">
                <a:solidFill>
                  <a:schemeClr val="tx1"/>
                </a:solidFill>
                <a:latin typeface="+mn-lt"/>
                <a:ea typeface="+mn-ea"/>
                <a:cs typeface="+mn-cs"/>
              </a:defRPr>
            </a:lvl2pPr>
            <a:lvl3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3pPr>
            <a:lvl4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4pPr>
            <a:lvl5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27" name="Text Placeholder 20">
            <a:extLst>
              <a:ext uri="{FF2B5EF4-FFF2-40B4-BE49-F238E27FC236}">
                <a16:creationId xmlns:a16="http://schemas.microsoft.com/office/drawing/2014/main" id="{739B07D2-82CD-4A98-89AA-DC0F1F4CDC21}"/>
              </a:ext>
            </a:extLst>
          </p:cNvPr>
          <p:cNvSpPr>
            <a:spLocks noGrp="1"/>
          </p:cNvSpPr>
          <p:nvPr>
            <p:ph type="body" sz="quarter" idx="14"/>
          </p:nvPr>
        </p:nvSpPr>
        <p:spPr>
          <a:xfrm>
            <a:off x="6212586" y="3500438"/>
            <a:ext cx="2533650" cy="1231106"/>
          </a:xfrm>
        </p:spPr>
        <p:txBody>
          <a:bodyPr/>
          <a:lstStyle>
            <a:lvl1pPr marL="0" marR="0" indent="0" algn="l" defTabSz="914367" rtl="0" eaLnBrk="1" fontAlgn="auto" latinLnBrk="0" hangingPunct="1">
              <a:lnSpc>
                <a:spcPct val="100000"/>
              </a:lnSpc>
              <a:spcBef>
                <a:spcPts val="0"/>
              </a:spcBef>
              <a:spcAft>
                <a:spcPts val="600"/>
              </a:spcAft>
              <a:buClrTx/>
              <a:buSzPct val="90000"/>
              <a:buFont typeface="Wingdings" panose="05000000000000000000" pitchFamily="2" charset="2"/>
              <a:buNone/>
              <a:tabLst/>
              <a:defRPr lang="en-US" sz="1200" kern="1200" spc="0" baseline="0" dirty="0">
                <a:solidFill>
                  <a:schemeClr val="tx1"/>
                </a:solidFill>
                <a:latin typeface="+mn-lt"/>
                <a:ea typeface="+mn-ea"/>
                <a:cs typeface="+mn-cs"/>
              </a:defRPr>
            </a:lvl1pPr>
            <a:lvl2pPr marR="0" algn="l" defTabSz="914367" rtl="0" eaLnBrk="1" fontAlgn="auto" latinLnBrk="0" hangingPunct="1">
              <a:lnSpc>
                <a:spcPct val="100000"/>
              </a:lnSpc>
              <a:spcBef>
                <a:spcPts val="0"/>
              </a:spcBef>
              <a:spcAft>
                <a:spcPts val="600"/>
              </a:spcAft>
              <a:buClrTx/>
              <a:buSzPct val="90000"/>
              <a:buFont typeface="Wingdings" panose="05000000000000000000" pitchFamily="2" charset="2"/>
              <a:tabLst/>
              <a:defRPr lang="en-US" sz="1200" kern="1200" spc="0" baseline="0" dirty="0">
                <a:solidFill>
                  <a:schemeClr val="tx1"/>
                </a:solidFill>
                <a:latin typeface="+mn-lt"/>
                <a:ea typeface="+mn-ea"/>
                <a:cs typeface="+mn-cs"/>
              </a:defRPr>
            </a:lvl2pPr>
            <a:lvl3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3pPr>
            <a:lvl4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4pPr>
            <a:lvl5pPr marR="0" algn="l" defTabSz="914367" rtl="0" eaLnBrk="1" fontAlgn="auto" latinLnBrk="0" hangingPunct="1">
              <a:lnSpc>
                <a:spcPct val="100000"/>
              </a:lnSpc>
              <a:spcBef>
                <a:spcPct val="20000"/>
              </a:spcBef>
              <a:spcAft>
                <a:spcPts val="1200"/>
              </a:spcAft>
              <a:buClrTx/>
              <a:buSzPct val="90000"/>
              <a:buFont typeface="Wingdings" panose="05000000000000000000" pitchFamily="2" charset="2"/>
              <a:tabLst/>
              <a:defRPr lang="en-US" sz="1200" kern="1200" spc="0" baseline="0" dirty="0" smtClean="0">
                <a:solidFill>
                  <a:schemeClr val="tx1"/>
                </a:solidFill>
                <a:latin typeface="+mn-lt"/>
                <a:ea typeface="+mn-ea"/>
                <a:cs typeface="+mn-cs"/>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
        <p:nvSpPr>
          <p:cNvPr id="30" name="Text Placeholder 28">
            <a:extLst>
              <a:ext uri="{FF2B5EF4-FFF2-40B4-BE49-F238E27FC236}">
                <a16:creationId xmlns:a16="http://schemas.microsoft.com/office/drawing/2014/main" id="{71D466DF-247E-44F3-B5BC-4785078B4F2D}"/>
              </a:ext>
            </a:extLst>
          </p:cNvPr>
          <p:cNvSpPr>
            <a:spLocks noGrp="1"/>
          </p:cNvSpPr>
          <p:nvPr>
            <p:ph type="body" sz="quarter" idx="15"/>
          </p:nvPr>
        </p:nvSpPr>
        <p:spPr>
          <a:xfrm>
            <a:off x="1104900" y="2830513"/>
            <a:ext cx="2012950" cy="409343"/>
          </a:xfrm>
        </p:spPr>
        <p:txBody>
          <a:bodyPr/>
          <a:lstStyle>
            <a:lvl1pPr marL="0" indent="0" algn="l" defTabSz="914367" rtl="0" eaLnBrk="1" latinLnBrk="0" hangingPunct="1">
              <a:lnSpc>
                <a:spcPct val="95000"/>
              </a:lnSpc>
              <a:buNone/>
              <a:defRPr lang="en-US" sz="1400" kern="1200" dirty="0" smtClean="0">
                <a:solidFill>
                  <a:schemeClr val="accent1"/>
                </a:solidFill>
                <a:latin typeface="+mj-lt"/>
                <a:ea typeface="+mn-ea"/>
                <a:cs typeface="+mn-cs"/>
              </a:defRPr>
            </a:lvl1pPr>
            <a:lvl2pPr marL="0" indent="0" algn="l" defTabSz="914367" rtl="0" eaLnBrk="1" latinLnBrk="0" hangingPunct="1">
              <a:lnSpc>
                <a:spcPct val="95000"/>
              </a:lnSpc>
              <a:buNone/>
              <a:defRPr lang="en-US" sz="1400" kern="1200" dirty="0" smtClean="0">
                <a:solidFill>
                  <a:schemeClr val="accent1"/>
                </a:solidFill>
                <a:latin typeface="+mj-lt"/>
                <a:ea typeface="+mn-ea"/>
                <a:cs typeface="+mn-cs"/>
              </a:defRPr>
            </a:lvl2pPr>
            <a:lvl3pPr marL="0" indent="0" algn="l" defTabSz="914367" rtl="0" eaLnBrk="1" latinLnBrk="0" hangingPunct="1">
              <a:lnSpc>
                <a:spcPct val="95000"/>
              </a:lnSpc>
              <a:buNone/>
              <a:defRPr lang="en-US" sz="1400" kern="1200" dirty="0" smtClean="0">
                <a:solidFill>
                  <a:schemeClr val="accent1"/>
                </a:solidFill>
                <a:latin typeface="+mj-lt"/>
                <a:ea typeface="+mn-ea"/>
                <a:cs typeface="+mn-cs"/>
              </a:defRPr>
            </a:lvl3pPr>
            <a:lvl4pPr marL="0" indent="0" algn="l" defTabSz="914367" rtl="0" eaLnBrk="1" latinLnBrk="0" hangingPunct="1">
              <a:lnSpc>
                <a:spcPct val="95000"/>
              </a:lnSpc>
              <a:buNone/>
              <a:defRPr lang="en-US" sz="1400" kern="1200" dirty="0" smtClean="0">
                <a:solidFill>
                  <a:schemeClr val="accent1"/>
                </a:solidFill>
                <a:latin typeface="+mj-lt"/>
                <a:ea typeface="+mn-ea"/>
                <a:cs typeface="+mn-cs"/>
              </a:defRPr>
            </a:lvl4pPr>
            <a:lvl5pPr marL="0" indent="0" algn="l" defTabSz="914367" rtl="0" eaLnBrk="1" latinLnBrk="0" hangingPunct="1">
              <a:lnSpc>
                <a:spcPct val="95000"/>
              </a:lnSpc>
              <a:buNone/>
              <a:defRPr lang="en-US" sz="1400" kern="1200" dirty="0">
                <a:solidFill>
                  <a:schemeClr val="accent1"/>
                </a:solidFill>
                <a:latin typeface="+mj-lt"/>
                <a:ea typeface="+mn-ea"/>
                <a:cs typeface="+mn-cs"/>
              </a:defRPr>
            </a:lvl5pPr>
          </a:lstStyle>
          <a:p>
            <a:pPr lvl="0"/>
            <a:r>
              <a:rPr lang="en-US"/>
              <a:t>Click to edit Master text styles</a:t>
            </a:r>
          </a:p>
        </p:txBody>
      </p:sp>
      <p:sp>
        <p:nvSpPr>
          <p:cNvPr id="31" name="Text Placeholder 28">
            <a:extLst>
              <a:ext uri="{FF2B5EF4-FFF2-40B4-BE49-F238E27FC236}">
                <a16:creationId xmlns:a16="http://schemas.microsoft.com/office/drawing/2014/main" id="{D703EF6A-429E-4B5B-BEB5-DB169FDDEDD9}"/>
              </a:ext>
            </a:extLst>
          </p:cNvPr>
          <p:cNvSpPr>
            <a:spLocks noGrp="1"/>
          </p:cNvSpPr>
          <p:nvPr>
            <p:ph type="body" sz="quarter" idx="16"/>
          </p:nvPr>
        </p:nvSpPr>
        <p:spPr>
          <a:xfrm>
            <a:off x="3898900" y="2830513"/>
            <a:ext cx="2012950" cy="409343"/>
          </a:xfrm>
        </p:spPr>
        <p:txBody>
          <a:bodyPr/>
          <a:lstStyle>
            <a:lvl1pPr marL="0" indent="0" algn="l" defTabSz="914367" rtl="0" eaLnBrk="1" latinLnBrk="0" hangingPunct="1">
              <a:lnSpc>
                <a:spcPct val="95000"/>
              </a:lnSpc>
              <a:buNone/>
              <a:defRPr lang="en-US" sz="1400" kern="1200" dirty="0" smtClean="0">
                <a:solidFill>
                  <a:schemeClr val="accent1"/>
                </a:solidFill>
                <a:latin typeface="+mj-lt"/>
                <a:ea typeface="+mn-ea"/>
                <a:cs typeface="+mn-cs"/>
              </a:defRPr>
            </a:lvl1pPr>
            <a:lvl2pPr marL="0" indent="0" algn="l" defTabSz="914367" rtl="0" eaLnBrk="1" latinLnBrk="0" hangingPunct="1">
              <a:lnSpc>
                <a:spcPct val="95000"/>
              </a:lnSpc>
              <a:buNone/>
              <a:defRPr lang="en-US" sz="1400" kern="1200" dirty="0" smtClean="0">
                <a:solidFill>
                  <a:schemeClr val="accent1"/>
                </a:solidFill>
                <a:latin typeface="+mj-lt"/>
                <a:ea typeface="+mn-ea"/>
                <a:cs typeface="+mn-cs"/>
              </a:defRPr>
            </a:lvl2pPr>
            <a:lvl3pPr marL="0" indent="0" algn="l" defTabSz="914367" rtl="0" eaLnBrk="1" latinLnBrk="0" hangingPunct="1">
              <a:lnSpc>
                <a:spcPct val="95000"/>
              </a:lnSpc>
              <a:buNone/>
              <a:defRPr lang="en-US" sz="1400" kern="1200" dirty="0" smtClean="0">
                <a:solidFill>
                  <a:schemeClr val="accent1"/>
                </a:solidFill>
                <a:latin typeface="+mj-lt"/>
                <a:ea typeface="+mn-ea"/>
                <a:cs typeface="+mn-cs"/>
              </a:defRPr>
            </a:lvl3pPr>
            <a:lvl4pPr marL="0" indent="0" algn="l" defTabSz="914367" rtl="0" eaLnBrk="1" latinLnBrk="0" hangingPunct="1">
              <a:lnSpc>
                <a:spcPct val="95000"/>
              </a:lnSpc>
              <a:buNone/>
              <a:defRPr lang="en-US" sz="1400" kern="1200" dirty="0" smtClean="0">
                <a:solidFill>
                  <a:schemeClr val="accent1"/>
                </a:solidFill>
                <a:latin typeface="+mj-lt"/>
                <a:ea typeface="+mn-ea"/>
                <a:cs typeface="+mn-cs"/>
              </a:defRPr>
            </a:lvl4pPr>
            <a:lvl5pPr marL="0" indent="0" algn="l" defTabSz="914367" rtl="0" eaLnBrk="1" latinLnBrk="0" hangingPunct="1">
              <a:lnSpc>
                <a:spcPct val="95000"/>
              </a:lnSpc>
              <a:buNone/>
              <a:defRPr lang="en-US" sz="1400" kern="1200" dirty="0">
                <a:solidFill>
                  <a:schemeClr val="accent1"/>
                </a:solidFill>
                <a:latin typeface="+mj-lt"/>
                <a:ea typeface="+mn-ea"/>
                <a:cs typeface="+mn-cs"/>
              </a:defRPr>
            </a:lvl5pPr>
          </a:lstStyle>
          <a:p>
            <a:pPr lvl="0"/>
            <a:r>
              <a:rPr lang="en-US"/>
              <a:t>Click to edit Master text styles</a:t>
            </a:r>
          </a:p>
        </p:txBody>
      </p:sp>
      <p:sp>
        <p:nvSpPr>
          <p:cNvPr id="32" name="Text Placeholder 28">
            <a:extLst>
              <a:ext uri="{FF2B5EF4-FFF2-40B4-BE49-F238E27FC236}">
                <a16:creationId xmlns:a16="http://schemas.microsoft.com/office/drawing/2014/main" id="{ACEFAF47-EDAF-4944-8300-2C6ABAAEAB04}"/>
              </a:ext>
            </a:extLst>
          </p:cNvPr>
          <p:cNvSpPr>
            <a:spLocks noGrp="1"/>
          </p:cNvSpPr>
          <p:nvPr>
            <p:ph type="body" sz="quarter" idx="17"/>
          </p:nvPr>
        </p:nvSpPr>
        <p:spPr>
          <a:xfrm>
            <a:off x="6718300" y="2830513"/>
            <a:ext cx="2012950" cy="409343"/>
          </a:xfrm>
        </p:spPr>
        <p:txBody>
          <a:bodyPr/>
          <a:lstStyle>
            <a:lvl1pPr marL="0" indent="0" algn="l" defTabSz="914367" rtl="0" eaLnBrk="1" latinLnBrk="0" hangingPunct="1">
              <a:lnSpc>
                <a:spcPct val="95000"/>
              </a:lnSpc>
              <a:buNone/>
              <a:defRPr lang="en-US" sz="1400" kern="1200" dirty="0" smtClean="0">
                <a:solidFill>
                  <a:schemeClr val="accent1"/>
                </a:solidFill>
                <a:latin typeface="+mj-lt"/>
                <a:ea typeface="+mn-ea"/>
                <a:cs typeface="+mn-cs"/>
              </a:defRPr>
            </a:lvl1pPr>
            <a:lvl2pPr marL="0" indent="0" algn="l" defTabSz="914367" rtl="0" eaLnBrk="1" latinLnBrk="0" hangingPunct="1">
              <a:lnSpc>
                <a:spcPct val="95000"/>
              </a:lnSpc>
              <a:buNone/>
              <a:defRPr lang="en-US" sz="1400" kern="1200" dirty="0" smtClean="0">
                <a:solidFill>
                  <a:schemeClr val="accent1"/>
                </a:solidFill>
                <a:latin typeface="+mj-lt"/>
                <a:ea typeface="+mn-ea"/>
                <a:cs typeface="+mn-cs"/>
              </a:defRPr>
            </a:lvl2pPr>
            <a:lvl3pPr marL="0" indent="0" algn="l" defTabSz="914367" rtl="0" eaLnBrk="1" latinLnBrk="0" hangingPunct="1">
              <a:lnSpc>
                <a:spcPct val="95000"/>
              </a:lnSpc>
              <a:buNone/>
              <a:defRPr lang="en-US" sz="1400" kern="1200" dirty="0" smtClean="0">
                <a:solidFill>
                  <a:schemeClr val="accent1"/>
                </a:solidFill>
                <a:latin typeface="+mj-lt"/>
                <a:ea typeface="+mn-ea"/>
                <a:cs typeface="+mn-cs"/>
              </a:defRPr>
            </a:lvl3pPr>
            <a:lvl4pPr marL="0" indent="0" algn="l" defTabSz="914367" rtl="0" eaLnBrk="1" latinLnBrk="0" hangingPunct="1">
              <a:lnSpc>
                <a:spcPct val="95000"/>
              </a:lnSpc>
              <a:buNone/>
              <a:defRPr lang="en-US" sz="1400" kern="1200" dirty="0" smtClean="0">
                <a:solidFill>
                  <a:schemeClr val="accent1"/>
                </a:solidFill>
                <a:latin typeface="+mj-lt"/>
                <a:ea typeface="+mn-ea"/>
                <a:cs typeface="+mn-cs"/>
              </a:defRPr>
            </a:lvl4pPr>
            <a:lvl5pPr marL="0" indent="0" algn="l" defTabSz="914367" rtl="0" eaLnBrk="1" latinLnBrk="0" hangingPunct="1">
              <a:lnSpc>
                <a:spcPct val="95000"/>
              </a:lnSpc>
              <a:buNone/>
              <a:defRPr lang="en-US" sz="1400" kern="1200" dirty="0">
                <a:solidFill>
                  <a:schemeClr val="accent1"/>
                </a:solidFill>
                <a:latin typeface="+mj-lt"/>
                <a:ea typeface="+mn-ea"/>
                <a:cs typeface="+mn-cs"/>
              </a:defRPr>
            </a:lvl5pPr>
          </a:lstStyle>
          <a:p>
            <a:pPr lvl="0"/>
            <a:r>
              <a:rPr lang="en-US"/>
              <a:t>Click to edit Master text styles</a:t>
            </a:r>
          </a:p>
        </p:txBody>
      </p:sp>
      <p:sp>
        <p:nvSpPr>
          <p:cNvPr id="33" name="Text Placeholder 28">
            <a:extLst>
              <a:ext uri="{FF2B5EF4-FFF2-40B4-BE49-F238E27FC236}">
                <a16:creationId xmlns:a16="http://schemas.microsoft.com/office/drawing/2014/main" id="{0EED77A7-0420-466F-A092-2C09564C8783}"/>
              </a:ext>
            </a:extLst>
          </p:cNvPr>
          <p:cNvSpPr>
            <a:spLocks noGrp="1"/>
          </p:cNvSpPr>
          <p:nvPr>
            <p:ph type="body" sz="quarter" idx="18"/>
          </p:nvPr>
        </p:nvSpPr>
        <p:spPr>
          <a:xfrm>
            <a:off x="9563100" y="2830513"/>
            <a:ext cx="2012950" cy="409343"/>
          </a:xfrm>
        </p:spPr>
        <p:txBody>
          <a:bodyPr/>
          <a:lstStyle>
            <a:lvl1pPr marL="0" indent="0" algn="l" defTabSz="914367" rtl="0" eaLnBrk="1" latinLnBrk="0" hangingPunct="1">
              <a:lnSpc>
                <a:spcPct val="95000"/>
              </a:lnSpc>
              <a:buNone/>
              <a:defRPr lang="en-US" sz="1400" kern="1200" dirty="0" smtClean="0">
                <a:solidFill>
                  <a:schemeClr val="accent1"/>
                </a:solidFill>
                <a:latin typeface="+mj-lt"/>
                <a:ea typeface="+mn-ea"/>
                <a:cs typeface="+mn-cs"/>
              </a:defRPr>
            </a:lvl1pPr>
            <a:lvl2pPr marL="0" indent="0" algn="l" defTabSz="914367" rtl="0" eaLnBrk="1" latinLnBrk="0" hangingPunct="1">
              <a:lnSpc>
                <a:spcPct val="95000"/>
              </a:lnSpc>
              <a:buNone/>
              <a:defRPr lang="en-US" sz="1400" kern="1200" dirty="0" smtClean="0">
                <a:solidFill>
                  <a:schemeClr val="accent1"/>
                </a:solidFill>
                <a:latin typeface="+mj-lt"/>
                <a:ea typeface="+mn-ea"/>
                <a:cs typeface="+mn-cs"/>
              </a:defRPr>
            </a:lvl2pPr>
            <a:lvl3pPr marL="0" indent="0" algn="l" defTabSz="914367" rtl="0" eaLnBrk="1" latinLnBrk="0" hangingPunct="1">
              <a:lnSpc>
                <a:spcPct val="95000"/>
              </a:lnSpc>
              <a:buNone/>
              <a:defRPr lang="en-US" sz="1400" kern="1200" dirty="0" smtClean="0">
                <a:solidFill>
                  <a:schemeClr val="accent1"/>
                </a:solidFill>
                <a:latin typeface="+mj-lt"/>
                <a:ea typeface="+mn-ea"/>
                <a:cs typeface="+mn-cs"/>
              </a:defRPr>
            </a:lvl3pPr>
            <a:lvl4pPr marL="0" indent="0" algn="l" defTabSz="914367" rtl="0" eaLnBrk="1" latinLnBrk="0" hangingPunct="1">
              <a:lnSpc>
                <a:spcPct val="95000"/>
              </a:lnSpc>
              <a:buNone/>
              <a:defRPr lang="en-US" sz="1400" kern="1200" dirty="0" smtClean="0">
                <a:solidFill>
                  <a:schemeClr val="accent1"/>
                </a:solidFill>
                <a:latin typeface="+mj-lt"/>
                <a:ea typeface="+mn-ea"/>
                <a:cs typeface="+mn-cs"/>
              </a:defRPr>
            </a:lvl4pPr>
            <a:lvl5pPr marL="0" indent="0" algn="l" defTabSz="914367" rtl="0" eaLnBrk="1" latinLnBrk="0" hangingPunct="1">
              <a:lnSpc>
                <a:spcPct val="95000"/>
              </a:lnSpc>
              <a:buNone/>
              <a:defRPr lang="en-US" sz="1400" kern="1200" dirty="0">
                <a:solidFill>
                  <a:schemeClr val="accent1"/>
                </a:solidFill>
                <a:latin typeface="+mj-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3884499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DDCA-E341-4B5F-9881-B24DE7F210DC}"/>
              </a:ext>
            </a:extLst>
          </p:cNvPr>
          <p:cNvSpPr>
            <a:spLocks noGrp="1"/>
          </p:cNvSpPr>
          <p:nvPr>
            <p:ph type="title" hasCustomPrompt="1"/>
          </p:nvPr>
        </p:nvSpPr>
        <p:spPr>
          <a:xfrm>
            <a:off x="486156" y="526247"/>
            <a:ext cx="11219688" cy="493776"/>
          </a:xfrm>
        </p:spPr>
        <p:txBody>
          <a:bodyPr lIns="0" tIns="0" rIns="0" bIns="0" anchor="t">
            <a:normAutofit/>
          </a:bodyPr>
          <a:lstStyle>
            <a:lvl1pPr marL="0" algn="l" defTabSz="914400" rtl="0" eaLnBrk="1" latinLnBrk="0" hangingPunct="1">
              <a:defRPr lang="en-US" sz="3600" b="1" kern="1200" dirty="0">
                <a:solidFill>
                  <a:srgbClr val="737374"/>
                </a:solidFill>
                <a:latin typeface="Bierstadt" panose="020B0004020202020204" pitchFamily="34" charset="0"/>
                <a:ea typeface="+mn-ea"/>
                <a:cs typeface="+mn-cs"/>
              </a:defRPr>
            </a:lvl1pPr>
          </a:lstStyle>
          <a:p>
            <a:r>
              <a:rPr lang="en-US"/>
              <a:t>Title</a:t>
            </a:r>
          </a:p>
        </p:txBody>
      </p:sp>
      <p:sp>
        <p:nvSpPr>
          <p:cNvPr id="4" name="Subtitle 2">
            <a:extLst>
              <a:ext uri="{FF2B5EF4-FFF2-40B4-BE49-F238E27FC236}">
                <a16:creationId xmlns:a16="http://schemas.microsoft.com/office/drawing/2014/main" id="{212932F5-6E04-40BB-B015-D0389450F8D6}"/>
              </a:ext>
            </a:extLst>
          </p:cNvPr>
          <p:cNvSpPr>
            <a:spLocks noGrp="1"/>
          </p:cNvSpPr>
          <p:nvPr>
            <p:ph type="subTitle" idx="1" hasCustomPrompt="1"/>
          </p:nvPr>
        </p:nvSpPr>
        <p:spPr>
          <a:xfrm>
            <a:off x="486300" y="1028079"/>
            <a:ext cx="11219544" cy="329184"/>
          </a:xfrm>
        </p:spPr>
        <p:txBody>
          <a:bodyPr lIns="0" tIns="0" rIns="0" bIns="0" anchor="t">
            <a:normAutofit/>
          </a:bodyPr>
          <a:lstStyle>
            <a:lvl1pPr marL="0" indent="0" algn="l" defTabSz="914400" rtl="0" eaLnBrk="1" latinLnBrk="0" hangingPunct="1">
              <a:lnSpc>
                <a:spcPct val="100000"/>
              </a:lnSpc>
              <a:spcBef>
                <a:spcPts val="0"/>
              </a:spcBef>
              <a:spcAft>
                <a:spcPts val="1800"/>
              </a:spcAft>
              <a:buNone/>
              <a:defRPr lang="en-US" sz="2000" kern="1200" spc="-50" dirty="0" smtClean="0">
                <a:solidFill>
                  <a:srgbClr val="737374"/>
                </a:solidFill>
                <a:latin typeface="Bierstadt" panose="020B0004020202020204" pitchFamily="34" charset="0"/>
                <a:ea typeface="+mn-ea"/>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Tree>
    <p:extLst>
      <p:ext uri="{BB962C8B-B14F-4D97-AF65-F5344CB8AC3E}">
        <p14:creationId xmlns:p14="http://schemas.microsoft.com/office/powerpoint/2010/main" val="42633485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amp; Non-bullete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0221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7_FY23 News Review JAN-JULY_UPDATED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FF232F1-B3F6-4D6F-AEF2-D6B6588AFA3F}"/>
              </a:ext>
            </a:extLst>
          </p:cNvPr>
          <p:cNvCxnSpPr>
            <a:cxnSpLocks/>
          </p:cNvCxnSpPr>
          <p:nvPr userDrawn="1"/>
        </p:nvCxnSpPr>
        <p:spPr>
          <a:xfrm>
            <a:off x="348807" y="997568"/>
            <a:ext cx="11451772" cy="0"/>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ACA5320-4940-41C1-8E3C-65712FA3EE2B}"/>
              </a:ext>
            </a:extLst>
          </p:cNvPr>
          <p:cNvSpPr txBox="1"/>
          <p:nvPr userDrawn="1"/>
        </p:nvSpPr>
        <p:spPr>
          <a:xfrm>
            <a:off x="8394489" y="587959"/>
            <a:ext cx="1296859" cy="441964"/>
          </a:xfrm>
          <a:prstGeom prst="rect">
            <a:avLst/>
          </a:prstGeom>
          <a:noFill/>
        </p:spPr>
        <p:txBody>
          <a:bodyPr wrap="square" lIns="179259" tIns="143407" rIns="179259" bIns="143407"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1100" b="1" i="0" u="none" strike="noStrike" kern="1200" cap="none" spc="60" normalizeH="0" baseline="0" noProof="0">
                <a:ln>
                  <a:noFill/>
                </a:ln>
                <a:solidFill>
                  <a:schemeClr val="accent1"/>
                </a:solidFill>
                <a:effectLst/>
                <a:uLnTx/>
                <a:uFillTx/>
                <a:ea typeface="+mn-ea"/>
                <a:cs typeface="+mn-cs"/>
              </a:rPr>
              <a:t>MAY</a:t>
            </a:r>
          </a:p>
        </p:txBody>
      </p:sp>
      <p:sp>
        <p:nvSpPr>
          <p:cNvPr id="8" name="TextBox 7">
            <a:extLst>
              <a:ext uri="{FF2B5EF4-FFF2-40B4-BE49-F238E27FC236}">
                <a16:creationId xmlns:a16="http://schemas.microsoft.com/office/drawing/2014/main" id="{41DA892C-CDB5-4702-B9DC-1C22B70956F5}"/>
              </a:ext>
            </a:extLst>
          </p:cNvPr>
          <p:cNvSpPr txBox="1"/>
          <p:nvPr userDrawn="1"/>
        </p:nvSpPr>
        <p:spPr>
          <a:xfrm>
            <a:off x="998753" y="630803"/>
            <a:ext cx="1296859" cy="441964"/>
          </a:xfrm>
          <a:prstGeom prst="rect">
            <a:avLst/>
          </a:prstGeom>
          <a:noFill/>
        </p:spPr>
        <p:txBody>
          <a:bodyPr wrap="square" lIns="179259" tIns="143407" rIns="179259" bIns="143407"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lang="en-US" sz="1100" b="1" spc="60" baseline="0">
                <a:solidFill>
                  <a:schemeClr val="accent1"/>
                </a:solidFill>
              </a:rPr>
              <a:t>JAN</a:t>
            </a:r>
            <a:endParaRPr kumimoji="0" lang="en-US" sz="1100" b="1" i="0" u="none" strike="noStrike" kern="1200" cap="none" spc="60" normalizeH="0" baseline="0" noProof="0">
              <a:ln>
                <a:noFill/>
              </a:ln>
              <a:solidFill>
                <a:schemeClr val="accent1"/>
              </a:solidFill>
              <a:effectLst/>
              <a:uLnTx/>
              <a:uFillTx/>
              <a:ea typeface="+mn-ea"/>
              <a:cs typeface="+mn-cs"/>
            </a:endParaRPr>
          </a:p>
        </p:txBody>
      </p:sp>
      <p:cxnSp>
        <p:nvCxnSpPr>
          <p:cNvPr id="13" name="Straight Connector 12">
            <a:extLst>
              <a:ext uri="{FF2B5EF4-FFF2-40B4-BE49-F238E27FC236}">
                <a16:creationId xmlns:a16="http://schemas.microsoft.com/office/drawing/2014/main" id="{263E31C5-164A-4749-A640-7462D1DFD6DA}"/>
              </a:ext>
            </a:extLst>
          </p:cNvPr>
          <p:cNvCxnSpPr>
            <a:cxnSpLocks/>
          </p:cNvCxnSpPr>
          <p:nvPr userDrawn="1"/>
        </p:nvCxnSpPr>
        <p:spPr>
          <a:xfrm flipV="1">
            <a:off x="1642695" y="1034576"/>
            <a:ext cx="0" cy="295919"/>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F2A02C-9596-4717-9955-DF16D7CFE307}"/>
              </a:ext>
            </a:extLst>
          </p:cNvPr>
          <p:cNvCxnSpPr>
            <a:cxnSpLocks/>
          </p:cNvCxnSpPr>
          <p:nvPr userDrawn="1"/>
        </p:nvCxnSpPr>
        <p:spPr>
          <a:xfrm flipV="1">
            <a:off x="3149082" y="1002941"/>
            <a:ext cx="0" cy="295919"/>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D5C6C8-5F58-4B13-90F7-ED81B65D956A}"/>
              </a:ext>
            </a:extLst>
          </p:cNvPr>
          <p:cNvCxnSpPr>
            <a:cxnSpLocks/>
          </p:cNvCxnSpPr>
          <p:nvPr userDrawn="1"/>
        </p:nvCxnSpPr>
        <p:spPr>
          <a:xfrm flipV="1">
            <a:off x="9042919" y="991732"/>
            <a:ext cx="0" cy="295919"/>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ACBA874-D61C-49ED-AC0E-79D5A15B7088}"/>
              </a:ext>
            </a:extLst>
          </p:cNvPr>
          <p:cNvSpPr txBox="1"/>
          <p:nvPr userDrawn="1"/>
        </p:nvSpPr>
        <p:spPr>
          <a:xfrm>
            <a:off x="140148" y="583712"/>
            <a:ext cx="960612" cy="441964"/>
          </a:xfrm>
          <a:prstGeom prst="rect">
            <a:avLst/>
          </a:prstGeom>
          <a:noFill/>
        </p:spPr>
        <p:txBody>
          <a:bodyPr wrap="square" lIns="179259" tIns="143407" rIns="179259" bIns="143407" rtlCol="0">
            <a:spAutoFit/>
          </a:bodyPr>
          <a:lstStyle/>
          <a:p>
            <a:pPr marL="0" marR="0" lvl="0" indent="0" defTabSz="914139" rtl="0" eaLnBrk="1" fontAlgn="auto" latinLnBrk="0" hangingPunct="1">
              <a:lnSpc>
                <a:spcPct val="90000"/>
              </a:lnSpc>
              <a:spcBef>
                <a:spcPts val="0"/>
              </a:spcBef>
              <a:spcAft>
                <a:spcPts val="588"/>
              </a:spcAft>
              <a:buClrTx/>
              <a:buSzTx/>
              <a:buFontTx/>
              <a:buNone/>
              <a:tabLst/>
              <a:defRPr/>
            </a:pPr>
            <a:r>
              <a:rPr lang="en-US" sz="1100" b="1" spc="60" baseline="0"/>
              <a:t>FY23</a:t>
            </a:r>
            <a:endParaRPr kumimoji="0" lang="en-US" sz="1100" b="1" i="0" u="none" strike="noStrike" kern="1200" cap="none" spc="60" normalizeH="0" baseline="0" noProof="0">
              <a:ln>
                <a:noFill/>
              </a:ln>
              <a:effectLst/>
              <a:uLnTx/>
              <a:uFillTx/>
              <a:ea typeface="+mn-ea"/>
              <a:cs typeface="+mn-cs"/>
            </a:endParaRPr>
          </a:p>
        </p:txBody>
      </p:sp>
      <p:sp>
        <p:nvSpPr>
          <p:cNvPr id="9" name="Title 8">
            <a:extLst>
              <a:ext uri="{FF2B5EF4-FFF2-40B4-BE49-F238E27FC236}">
                <a16:creationId xmlns:a16="http://schemas.microsoft.com/office/drawing/2014/main" id="{96552871-993C-4DB3-A84F-3BD2C11B54FF}"/>
              </a:ext>
            </a:extLst>
          </p:cNvPr>
          <p:cNvSpPr>
            <a:spLocks noGrp="1"/>
          </p:cNvSpPr>
          <p:nvPr>
            <p:ph type="title"/>
          </p:nvPr>
        </p:nvSpPr>
        <p:spPr>
          <a:xfrm>
            <a:off x="586740" y="93309"/>
            <a:ext cx="11018520" cy="553998"/>
          </a:xfrm>
        </p:spPr>
        <p:txBody>
          <a:bodyPr/>
          <a:lstStyle>
            <a:lvl1pPr algn="ctr">
              <a:defRPr sz="3200"/>
            </a:lvl1pPr>
          </a:lstStyle>
          <a:p>
            <a:r>
              <a:rPr lang="en-US"/>
              <a:t>Click to edit Master title style</a:t>
            </a:r>
          </a:p>
        </p:txBody>
      </p:sp>
      <p:sp>
        <p:nvSpPr>
          <p:cNvPr id="49" name="TextBox 48">
            <a:extLst>
              <a:ext uri="{FF2B5EF4-FFF2-40B4-BE49-F238E27FC236}">
                <a16:creationId xmlns:a16="http://schemas.microsoft.com/office/drawing/2014/main" id="{7E242EA2-B8EE-4534-9703-B8E37AF4E465}"/>
              </a:ext>
            </a:extLst>
          </p:cNvPr>
          <p:cNvSpPr txBox="1"/>
          <p:nvPr userDrawn="1"/>
        </p:nvSpPr>
        <p:spPr>
          <a:xfrm>
            <a:off x="2500652" y="626551"/>
            <a:ext cx="1296859" cy="441964"/>
          </a:xfrm>
          <a:prstGeom prst="rect">
            <a:avLst/>
          </a:prstGeom>
          <a:noFill/>
        </p:spPr>
        <p:txBody>
          <a:bodyPr wrap="square" lIns="179259" tIns="143407" rIns="179259" bIns="143407"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1100" b="1" i="0" u="none" strike="noStrike" kern="1200" cap="none" spc="60" normalizeH="0" baseline="0" noProof="0">
                <a:ln>
                  <a:noFill/>
                </a:ln>
                <a:solidFill>
                  <a:schemeClr val="accent1"/>
                </a:solidFill>
                <a:effectLst/>
                <a:uLnTx/>
                <a:uFillTx/>
                <a:ea typeface="+mn-ea"/>
                <a:cs typeface="+mn-cs"/>
              </a:rPr>
              <a:t>FEB</a:t>
            </a:r>
          </a:p>
        </p:txBody>
      </p:sp>
      <p:sp>
        <p:nvSpPr>
          <p:cNvPr id="3" name="TextBox 2">
            <a:extLst>
              <a:ext uri="{FF2B5EF4-FFF2-40B4-BE49-F238E27FC236}">
                <a16:creationId xmlns:a16="http://schemas.microsoft.com/office/drawing/2014/main" id="{90A62DC9-F371-21DA-92C4-ABFD303F3F67}"/>
              </a:ext>
            </a:extLst>
          </p:cNvPr>
          <p:cNvSpPr txBox="1"/>
          <p:nvPr userDrawn="1"/>
        </p:nvSpPr>
        <p:spPr>
          <a:xfrm>
            <a:off x="-132930" y="2104096"/>
            <a:ext cx="1220867" cy="400414"/>
          </a:xfrm>
          <a:prstGeom prst="rect">
            <a:avLst/>
          </a:prstGeom>
        </p:spPr>
        <p:txBody>
          <a:bodyPr wrap="square" lIns="179259" tIns="143407" rIns="179259" bIns="143407" rtlCol="0">
            <a:spAutoFit/>
          </a:bodyPr>
          <a:lstStyle/>
          <a:p>
            <a:pPr defTabSz="914139">
              <a:lnSpc>
                <a:spcPct val="90000"/>
              </a:lnSpc>
              <a:spcAft>
                <a:spcPts val="588"/>
              </a:spcAft>
              <a:defRPr/>
            </a:pPr>
            <a:r>
              <a:rPr lang="en-US" sz="700" b="1" spc="30">
                <a:cs typeface="Segoe UI" pitchFamily="34" charset="0"/>
              </a:rPr>
              <a:t>AUDIENCE(s) </a:t>
            </a:r>
          </a:p>
        </p:txBody>
      </p:sp>
      <p:sp>
        <p:nvSpPr>
          <p:cNvPr id="10" name="TextBox 9">
            <a:extLst>
              <a:ext uri="{FF2B5EF4-FFF2-40B4-BE49-F238E27FC236}">
                <a16:creationId xmlns:a16="http://schemas.microsoft.com/office/drawing/2014/main" id="{158F54EC-5AFD-8541-2F7F-A2539290FBC8}"/>
              </a:ext>
            </a:extLst>
          </p:cNvPr>
          <p:cNvSpPr txBox="1"/>
          <p:nvPr userDrawn="1"/>
        </p:nvSpPr>
        <p:spPr>
          <a:xfrm>
            <a:off x="-121060" y="2414290"/>
            <a:ext cx="1289312" cy="483514"/>
          </a:xfrm>
          <a:prstGeom prst="rect">
            <a:avLst/>
          </a:prstGeom>
        </p:spPr>
        <p:txBody>
          <a:bodyPr wrap="square" lIns="179259" tIns="143407" rIns="179259" bIns="143407" rtlCol="0">
            <a:spAutoFit/>
          </a:bodyPr>
          <a:lstStyle/>
          <a:p>
            <a:pPr marR="0" lvl="0" indent="0" defTabSz="914139" fontAlgn="auto">
              <a:lnSpc>
                <a:spcPct val="90000"/>
              </a:lnSpc>
              <a:spcBef>
                <a:spcPts val="0"/>
              </a:spcBef>
              <a:spcAft>
                <a:spcPts val="588"/>
              </a:spcAft>
              <a:buClrTx/>
              <a:buSzTx/>
              <a:buFontTx/>
              <a:buNone/>
              <a:tabLst/>
              <a:defRPr/>
            </a:pPr>
            <a:r>
              <a:rPr lang="en-US" sz="700" b="1" spc="30">
                <a:cs typeface="Segoe UI" pitchFamily="34" charset="0"/>
              </a:rPr>
              <a:t>BARRIERS</a:t>
            </a:r>
            <a:br>
              <a:rPr lang="en-US" sz="700" b="1" spc="30">
                <a:cs typeface="Segoe UI" pitchFamily="34" charset="0"/>
              </a:rPr>
            </a:br>
            <a:r>
              <a:rPr lang="en-US" sz="700" b="1" spc="30">
                <a:cs typeface="Segoe UI" pitchFamily="34" charset="0"/>
              </a:rPr>
              <a:t>to success</a:t>
            </a:r>
          </a:p>
        </p:txBody>
      </p:sp>
      <p:sp>
        <p:nvSpPr>
          <p:cNvPr id="11" name="TextBox 10">
            <a:extLst>
              <a:ext uri="{FF2B5EF4-FFF2-40B4-BE49-F238E27FC236}">
                <a16:creationId xmlns:a16="http://schemas.microsoft.com/office/drawing/2014/main" id="{4235C205-F031-249A-056F-B634B29F5A5E}"/>
              </a:ext>
            </a:extLst>
          </p:cNvPr>
          <p:cNvSpPr txBox="1"/>
          <p:nvPr userDrawn="1"/>
        </p:nvSpPr>
        <p:spPr>
          <a:xfrm>
            <a:off x="-65520" y="3564518"/>
            <a:ext cx="1220867" cy="483514"/>
          </a:xfrm>
          <a:prstGeom prst="rect">
            <a:avLst/>
          </a:prstGeom>
        </p:spPr>
        <p:txBody>
          <a:bodyPr wrap="square" lIns="179259" tIns="143407" rIns="179259" bIns="143407" rtlCol="0">
            <a:spAutoFit/>
          </a:bodyPr>
          <a:lstStyle/>
          <a:p>
            <a:pPr marR="0" lvl="0" indent="0" defTabSz="914139" fontAlgn="auto">
              <a:lnSpc>
                <a:spcPct val="90000"/>
              </a:lnSpc>
              <a:spcBef>
                <a:spcPts val="0"/>
              </a:spcBef>
              <a:spcAft>
                <a:spcPts val="588"/>
              </a:spcAft>
              <a:buClrTx/>
              <a:buSzTx/>
              <a:buFontTx/>
              <a:buNone/>
              <a:tabLst/>
              <a:defRPr/>
            </a:pPr>
            <a:r>
              <a:rPr lang="en-US" sz="700" b="1" spc="30">
                <a:cs typeface="Segoe UI" pitchFamily="34" charset="0"/>
              </a:rPr>
              <a:t>DISCLOSURE /</a:t>
            </a:r>
            <a:br>
              <a:rPr lang="en-US" sz="700" b="1" spc="30">
                <a:cs typeface="Segoe UI" pitchFamily="34" charset="0"/>
              </a:rPr>
            </a:br>
            <a:r>
              <a:rPr lang="en-US" sz="700" b="1" spc="30">
                <a:cs typeface="Segoe UI" pitchFamily="34" charset="0"/>
              </a:rPr>
              <a:t>call to action</a:t>
            </a:r>
          </a:p>
        </p:txBody>
      </p:sp>
      <p:sp>
        <p:nvSpPr>
          <p:cNvPr id="36" name="Text Placeholder 52">
            <a:extLst>
              <a:ext uri="{FF2B5EF4-FFF2-40B4-BE49-F238E27FC236}">
                <a16:creationId xmlns:a16="http://schemas.microsoft.com/office/drawing/2014/main" id="{C4A6B954-F2FD-82C8-98B3-64D54E8A4D0A}"/>
              </a:ext>
            </a:extLst>
          </p:cNvPr>
          <p:cNvSpPr>
            <a:spLocks noGrp="1"/>
          </p:cNvSpPr>
          <p:nvPr>
            <p:ph type="body" sz="quarter" idx="10" hasCustomPrompt="1"/>
          </p:nvPr>
        </p:nvSpPr>
        <p:spPr>
          <a:xfrm>
            <a:off x="958529" y="1324005"/>
            <a:ext cx="1308678" cy="285072"/>
          </a:xfrm>
          <a:prstGeom prst="roundRect">
            <a:avLst>
              <a:gd name="adj" fmla="val 24973"/>
            </a:avLst>
          </a:prstGeom>
          <a:solidFill>
            <a:schemeClr val="bg1"/>
          </a:solidFill>
          <a:effectLst>
            <a:outerShdw blurRad="165100" dist="38100" dir="2700000" sx="101000" sy="101000" algn="t" rotWithShape="0">
              <a:prstClr val="black">
                <a:alpha val="35000"/>
              </a:prstClr>
            </a:outerShdw>
          </a:effectLst>
        </p:spPr>
        <p:txBody>
          <a:bodyPr lIns="54864" tIns="54864" rIns="54864" bIns="54864" anchor="ctr" anchorCtr="0">
            <a:noAutofit/>
          </a:bodyPr>
          <a:lstStyle>
            <a:lvl1pPr>
              <a:defRPr sz="80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7" name="Text Placeholder 67">
            <a:extLst>
              <a:ext uri="{FF2B5EF4-FFF2-40B4-BE49-F238E27FC236}">
                <a16:creationId xmlns:a16="http://schemas.microsoft.com/office/drawing/2014/main" id="{E291A4AC-05EE-34C5-346F-942C8A6EE651}"/>
              </a:ext>
            </a:extLst>
          </p:cNvPr>
          <p:cNvSpPr>
            <a:spLocks noGrp="1"/>
          </p:cNvSpPr>
          <p:nvPr>
            <p:ph type="body" sz="quarter" idx="25"/>
          </p:nvPr>
        </p:nvSpPr>
        <p:spPr>
          <a:xfrm>
            <a:off x="968064" y="2445119"/>
            <a:ext cx="1308678" cy="3321561"/>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38" name="Text Placeholder 52">
            <a:extLst>
              <a:ext uri="{FF2B5EF4-FFF2-40B4-BE49-F238E27FC236}">
                <a16:creationId xmlns:a16="http://schemas.microsoft.com/office/drawing/2014/main" id="{472B1B01-B433-06A2-B992-CB930AC3C9CE}"/>
              </a:ext>
            </a:extLst>
          </p:cNvPr>
          <p:cNvSpPr>
            <a:spLocks noGrp="1"/>
          </p:cNvSpPr>
          <p:nvPr>
            <p:ph type="body" sz="quarter" idx="30" hasCustomPrompt="1"/>
          </p:nvPr>
        </p:nvSpPr>
        <p:spPr>
          <a:xfrm>
            <a:off x="968064" y="1675749"/>
            <a:ext cx="1308678" cy="285072"/>
          </a:xfrm>
          <a:prstGeom prst="roundRect">
            <a:avLst>
              <a:gd name="adj" fmla="val 18652"/>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9" name="Text Placeholder 52">
            <a:extLst>
              <a:ext uri="{FF2B5EF4-FFF2-40B4-BE49-F238E27FC236}">
                <a16:creationId xmlns:a16="http://schemas.microsoft.com/office/drawing/2014/main" id="{403E0BC1-8502-6EEF-EB37-7F71585E457A}"/>
              </a:ext>
            </a:extLst>
          </p:cNvPr>
          <p:cNvSpPr>
            <a:spLocks noGrp="1"/>
          </p:cNvSpPr>
          <p:nvPr>
            <p:ph type="body" sz="quarter" idx="36" hasCustomPrompt="1"/>
          </p:nvPr>
        </p:nvSpPr>
        <p:spPr>
          <a:xfrm>
            <a:off x="968064" y="2032474"/>
            <a:ext cx="1308678" cy="285070"/>
          </a:xfrm>
          <a:prstGeom prst="roundRect">
            <a:avLst>
              <a:gd name="adj" fmla="val 1028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0" name="Text Placeholder 52">
            <a:extLst>
              <a:ext uri="{FF2B5EF4-FFF2-40B4-BE49-F238E27FC236}">
                <a16:creationId xmlns:a16="http://schemas.microsoft.com/office/drawing/2014/main" id="{1A5CF2A6-985C-7705-715B-A9A95DD058CF}"/>
              </a:ext>
            </a:extLst>
          </p:cNvPr>
          <p:cNvSpPr>
            <a:spLocks noGrp="1"/>
          </p:cNvSpPr>
          <p:nvPr>
            <p:ph type="body" sz="quarter" idx="37" hasCustomPrompt="1"/>
          </p:nvPr>
        </p:nvSpPr>
        <p:spPr>
          <a:xfrm>
            <a:off x="2308949" y="1312977"/>
            <a:ext cx="1760780" cy="285072"/>
          </a:xfrm>
          <a:prstGeom prst="roundRect">
            <a:avLst>
              <a:gd name="adj" fmla="val 24973"/>
            </a:avLst>
          </a:prstGeom>
          <a:solidFill>
            <a:schemeClr val="bg1"/>
          </a:solidFill>
          <a:effectLst>
            <a:outerShdw blurRad="165100" dist="38100" dir="2700000" sx="101000" sy="101000" algn="t" rotWithShape="0">
              <a:prstClr val="black">
                <a:alpha val="35000"/>
              </a:prstClr>
            </a:outerShdw>
          </a:effectLst>
        </p:spPr>
        <p:txBody>
          <a:bodyPr lIns="54864" tIns="54864" rIns="54864" bIns="54864" anchor="ctr" anchorCtr="0">
            <a:noAutofit/>
          </a:bodyPr>
          <a:lstStyle>
            <a:lvl1pPr>
              <a:defRPr sz="80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1" name="Text Placeholder 67">
            <a:extLst>
              <a:ext uri="{FF2B5EF4-FFF2-40B4-BE49-F238E27FC236}">
                <a16:creationId xmlns:a16="http://schemas.microsoft.com/office/drawing/2014/main" id="{5F1E1898-0B35-FA59-6FF8-EACE4C53FF6B}"/>
              </a:ext>
            </a:extLst>
          </p:cNvPr>
          <p:cNvSpPr>
            <a:spLocks noGrp="1"/>
          </p:cNvSpPr>
          <p:nvPr>
            <p:ph type="body" sz="quarter" idx="38"/>
          </p:nvPr>
        </p:nvSpPr>
        <p:spPr>
          <a:xfrm>
            <a:off x="2328019" y="2404218"/>
            <a:ext cx="1760780" cy="3372430"/>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42" name="Text Placeholder 52">
            <a:extLst>
              <a:ext uri="{FF2B5EF4-FFF2-40B4-BE49-F238E27FC236}">
                <a16:creationId xmlns:a16="http://schemas.microsoft.com/office/drawing/2014/main" id="{83B642D7-E172-E29F-78D5-68110AFFC187}"/>
              </a:ext>
            </a:extLst>
          </p:cNvPr>
          <p:cNvSpPr>
            <a:spLocks noGrp="1"/>
          </p:cNvSpPr>
          <p:nvPr>
            <p:ph type="body" sz="quarter" idx="39" hasCustomPrompt="1"/>
          </p:nvPr>
        </p:nvSpPr>
        <p:spPr>
          <a:xfrm>
            <a:off x="2318484" y="1664721"/>
            <a:ext cx="1760780" cy="285072"/>
          </a:xfrm>
          <a:prstGeom prst="roundRect">
            <a:avLst>
              <a:gd name="adj" fmla="val 18652"/>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3" name="Text Placeholder 52">
            <a:extLst>
              <a:ext uri="{FF2B5EF4-FFF2-40B4-BE49-F238E27FC236}">
                <a16:creationId xmlns:a16="http://schemas.microsoft.com/office/drawing/2014/main" id="{44975EE0-8D0C-07E8-0A3F-B5843C80DDF8}"/>
              </a:ext>
            </a:extLst>
          </p:cNvPr>
          <p:cNvSpPr>
            <a:spLocks noGrp="1"/>
          </p:cNvSpPr>
          <p:nvPr>
            <p:ph type="body" sz="quarter" idx="40" hasCustomPrompt="1"/>
          </p:nvPr>
        </p:nvSpPr>
        <p:spPr>
          <a:xfrm>
            <a:off x="2318484" y="2021446"/>
            <a:ext cx="1760780" cy="285070"/>
          </a:xfrm>
          <a:prstGeom prst="roundRect">
            <a:avLst>
              <a:gd name="adj" fmla="val 1028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4" name="Text Placeholder 52">
            <a:extLst>
              <a:ext uri="{FF2B5EF4-FFF2-40B4-BE49-F238E27FC236}">
                <a16:creationId xmlns:a16="http://schemas.microsoft.com/office/drawing/2014/main" id="{D20B2817-6D64-95F0-4BA7-CD4DAF7959F6}"/>
              </a:ext>
            </a:extLst>
          </p:cNvPr>
          <p:cNvSpPr>
            <a:spLocks noGrp="1"/>
          </p:cNvSpPr>
          <p:nvPr>
            <p:ph type="body" sz="quarter" idx="41" hasCustomPrompt="1"/>
          </p:nvPr>
        </p:nvSpPr>
        <p:spPr>
          <a:xfrm>
            <a:off x="4161601" y="1312977"/>
            <a:ext cx="3385101" cy="285072"/>
          </a:xfrm>
          <a:prstGeom prst="roundRect">
            <a:avLst>
              <a:gd name="adj" fmla="val 24973"/>
            </a:avLst>
          </a:prstGeom>
          <a:solidFill>
            <a:schemeClr val="bg1"/>
          </a:solidFill>
          <a:effectLst>
            <a:outerShdw blurRad="165100" dist="38100" dir="2700000" sx="101000" sy="101000" algn="t" rotWithShape="0">
              <a:prstClr val="black">
                <a:alpha val="35000"/>
              </a:prstClr>
            </a:outerShdw>
          </a:effectLst>
        </p:spPr>
        <p:txBody>
          <a:bodyPr lIns="54864" tIns="54864" rIns="54864" bIns="54864" anchor="ctr" anchorCtr="0">
            <a:noAutofit/>
          </a:bodyPr>
          <a:lstStyle>
            <a:lvl1pPr>
              <a:defRPr sz="80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5" name="Text Placeholder 67">
            <a:extLst>
              <a:ext uri="{FF2B5EF4-FFF2-40B4-BE49-F238E27FC236}">
                <a16:creationId xmlns:a16="http://schemas.microsoft.com/office/drawing/2014/main" id="{CC35839E-7265-5CBB-C15B-64B1F4A288E6}"/>
              </a:ext>
            </a:extLst>
          </p:cNvPr>
          <p:cNvSpPr>
            <a:spLocks noGrp="1"/>
          </p:cNvSpPr>
          <p:nvPr>
            <p:ph type="body" sz="quarter" idx="42"/>
          </p:nvPr>
        </p:nvSpPr>
        <p:spPr>
          <a:xfrm>
            <a:off x="4146461" y="2404218"/>
            <a:ext cx="3445404" cy="3360289"/>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46" name="Text Placeholder 52">
            <a:extLst>
              <a:ext uri="{FF2B5EF4-FFF2-40B4-BE49-F238E27FC236}">
                <a16:creationId xmlns:a16="http://schemas.microsoft.com/office/drawing/2014/main" id="{9F54CFE5-4C79-CC14-39CD-D5CCB7A9EC74}"/>
              </a:ext>
            </a:extLst>
          </p:cNvPr>
          <p:cNvSpPr>
            <a:spLocks noGrp="1"/>
          </p:cNvSpPr>
          <p:nvPr>
            <p:ph type="body" sz="quarter" idx="43" hasCustomPrompt="1"/>
          </p:nvPr>
        </p:nvSpPr>
        <p:spPr>
          <a:xfrm>
            <a:off x="4171136" y="1664721"/>
            <a:ext cx="3377435" cy="285072"/>
          </a:xfrm>
          <a:prstGeom prst="roundRect">
            <a:avLst>
              <a:gd name="adj" fmla="val 18652"/>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47" name="Text Placeholder 52">
            <a:extLst>
              <a:ext uri="{FF2B5EF4-FFF2-40B4-BE49-F238E27FC236}">
                <a16:creationId xmlns:a16="http://schemas.microsoft.com/office/drawing/2014/main" id="{07BD63BD-3B6B-B157-0CB3-08E38EC2860D}"/>
              </a:ext>
            </a:extLst>
          </p:cNvPr>
          <p:cNvSpPr>
            <a:spLocks noGrp="1"/>
          </p:cNvSpPr>
          <p:nvPr>
            <p:ph type="body" sz="quarter" idx="44" hasCustomPrompt="1"/>
          </p:nvPr>
        </p:nvSpPr>
        <p:spPr>
          <a:xfrm>
            <a:off x="4171136" y="2021446"/>
            <a:ext cx="3385101" cy="285070"/>
          </a:xfrm>
          <a:prstGeom prst="roundRect">
            <a:avLst>
              <a:gd name="adj" fmla="val 1028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56" name="Group 55">
            <a:extLst>
              <a:ext uri="{FF2B5EF4-FFF2-40B4-BE49-F238E27FC236}">
                <a16:creationId xmlns:a16="http://schemas.microsoft.com/office/drawing/2014/main" id="{AB9388B0-F1F2-9B77-C794-8F3F78FE5774}"/>
              </a:ext>
            </a:extLst>
          </p:cNvPr>
          <p:cNvGrpSpPr/>
          <p:nvPr userDrawn="1"/>
        </p:nvGrpSpPr>
        <p:grpSpPr>
          <a:xfrm>
            <a:off x="6890" y="1339431"/>
            <a:ext cx="822041" cy="324852"/>
            <a:chOff x="241151" y="1789709"/>
            <a:chExt cx="822041" cy="324852"/>
          </a:xfrm>
        </p:grpSpPr>
        <p:sp>
          <p:nvSpPr>
            <p:cNvPr id="57" name="TextBox 56">
              <a:extLst>
                <a:ext uri="{FF2B5EF4-FFF2-40B4-BE49-F238E27FC236}">
                  <a16:creationId xmlns:a16="http://schemas.microsoft.com/office/drawing/2014/main" id="{858CCF82-4FF5-6C37-E3EF-2746E8648D27}"/>
                </a:ext>
              </a:extLst>
            </p:cNvPr>
            <p:cNvSpPr txBox="1"/>
            <p:nvPr userDrawn="1"/>
          </p:nvSpPr>
          <p:spPr>
            <a:xfrm>
              <a:off x="241151" y="1789709"/>
              <a:ext cx="822041" cy="177532"/>
            </a:xfrm>
            <a:prstGeom prst="roundRect">
              <a:avLst>
                <a:gd name="adj" fmla="val 19114"/>
              </a:avLst>
            </a:prstGeom>
            <a:solidFill>
              <a:schemeClr val="accent1"/>
            </a:solidFill>
          </p:spPr>
          <p:txBody>
            <a:bodyPr wrap="square" lIns="91440" tIns="0" rIns="91440" bIns="0" rtlCol="0" anchor="ctr" anchorCtr="0">
              <a:noAutofit/>
            </a:bodyPr>
            <a:lstStyle/>
            <a:p>
              <a:pPr marR="0" lvl="0" indent="0" algn="l" defTabSz="914139" fontAlgn="auto">
                <a:lnSpc>
                  <a:spcPct val="90000"/>
                </a:lnSpc>
                <a:spcBef>
                  <a:spcPts val="0"/>
                </a:spcBef>
                <a:spcAft>
                  <a:spcPts val="588"/>
                </a:spcAft>
                <a:buClrTx/>
                <a:buSzTx/>
                <a:buFontTx/>
                <a:buNone/>
                <a:tabLst/>
                <a:defRPr/>
              </a:pPr>
              <a:r>
                <a:rPr lang="en-US" sz="700" b="1" spc="30">
                  <a:solidFill>
                    <a:schemeClr val="bg1"/>
                  </a:solidFill>
                  <a:cs typeface="Segoe UI" pitchFamily="34" charset="0"/>
                </a:rPr>
                <a:t>PRIORITY</a:t>
              </a:r>
            </a:p>
          </p:txBody>
        </p:sp>
        <p:sp>
          <p:nvSpPr>
            <p:cNvPr id="59" name="TextBox 58">
              <a:extLst>
                <a:ext uri="{FF2B5EF4-FFF2-40B4-BE49-F238E27FC236}">
                  <a16:creationId xmlns:a16="http://schemas.microsoft.com/office/drawing/2014/main" id="{616A9E26-84B7-1D90-140C-54853B9884EE}"/>
                </a:ext>
              </a:extLst>
            </p:cNvPr>
            <p:cNvSpPr txBox="1"/>
            <p:nvPr userDrawn="1"/>
          </p:nvSpPr>
          <p:spPr>
            <a:xfrm>
              <a:off x="348807" y="1990881"/>
              <a:ext cx="292954" cy="123680"/>
            </a:xfrm>
            <a:prstGeom prst="rect">
              <a:avLst/>
            </a:prstGeom>
          </p:spPr>
          <p:txBody>
            <a:bodyPr wrap="square" lIns="0" tIns="0" rIns="0" bIns="0" rtlCol="0" anchor="ctr" anchorCtr="0">
              <a:noAutofit/>
            </a:bodyPr>
            <a:lstStyle/>
            <a:p>
              <a:pPr defTabSz="914139">
                <a:lnSpc>
                  <a:spcPct val="90000"/>
                </a:lnSpc>
                <a:spcAft>
                  <a:spcPts val="588"/>
                </a:spcAft>
                <a:defRPr/>
              </a:pPr>
              <a:r>
                <a:rPr lang="en-US" sz="700" b="1" spc="30">
                  <a:cs typeface="Segoe UI" pitchFamily="34" charset="0"/>
                </a:rPr>
                <a:t>item</a:t>
              </a:r>
            </a:p>
          </p:txBody>
        </p:sp>
      </p:grpSp>
      <p:sp>
        <p:nvSpPr>
          <p:cNvPr id="2" name="Text Placeholder 67">
            <a:extLst>
              <a:ext uri="{FF2B5EF4-FFF2-40B4-BE49-F238E27FC236}">
                <a16:creationId xmlns:a16="http://schemas.microsoft.com/office/drawing/2014/main" id="{5160676B-15A8-8D9C-FE87-0D935D31A22A}"/>
              </a:ext>
            </a:extLst>
          </p:cNvPr>
          <p:cNvSpPr>
            <a:spLocks noGrp="1"/>
          </p:cNvSpPr>
          <p:nvPr>
            <p:ph type="body" sz="quarter" idx="45"/>
          </p:nvPr>
        </p:nvSpPr>
        <p:spPr>
          <a:xfrm>
            <a:off x="958529" y="5863690"/>
            <a:ext cx="1308678" cy="978212"/>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4" name="Text Placeholder 67">
            <a:extLst>
              <a:ext uri="{FF2B5EF4-FFF2-40B4-BE49-F238E27FC236}">
                <a16:creationId xmlns:a16="http://schemas.microsoft.com/office/drawing/2014/main" id="{32E101E2-BAAC-D0E9-5AE8-37EBC1F696C1}"/>
              </a:ext>
            </a:extLst>
          </p:cNvPr>
          <p:cNvSpPr>
            <a:spLocks noGrp="1"/>
          </p:cNvSpPr>
          <p:nvPr>
            <p:ph type="body" sz="quarter" idx="46"/>
          </p:nvPr>
        </p:nvSpPr>
        <p:spPr>
          <a:xfrm>
            <a:off x="2328019" y="5847998"/>
            <a:ext cx="1760780" cy="978212"/>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5" name="Text Placeholder 67">
            <a:extLst>
              <a:ext uri="{FF2B5EF4-FFF2-40B4-BE49-F238E27FC236}">
                <a16:creationId xmlns:a16="http://schemas.microsoft.com/office/drawing/2014/main" id="{3EC3D8AF-6C91-8127-7125-7BDCE00A1243}"/>
              </a:ext>
            </a:extLst>
          </p:cNvPr>
          <p:cNvSpPr>
            <a:spLocks noGrp="1"/>
          </p:cNvSpPr>
          <p:nvPr>
            <p:ph type="body" sz="quarter" idx="47"/>
          </p:nvPr>
        </p:nvSpPr>
        <p:spPr>
          <a:xfrm>
            <a:off x="4146461" y="5847998"/>
            <a:ext cx="3500965" cy="978212"/>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16" name="Text Placeholder 52">
            <a:extLst>
              <a:ext uri="{FF2B5EF4-FFF2-40B4-BE49-F238E27FC236}">
                <a16:creationId xmlns:a16="http://schemas.microsoft.com/office/drawing/2014/main" id="{CA94C8AC-1609-9E6F-92FF-285C93FC8FC3}"/>
              </a:ext>
            </a:extLst>
          </p:cNvPr>
          <p:cNvSpPr>
            <a:spLocks noGrp="1"/>
          </p:cNvSpPr>
          <p:nvPr>
            <p:ph type="body" sz="quarter" idx="48" hasCustomPrompt="1"/>
          </p:nvPr>
        </p:nvSpPr>
        <p:spPr>
          <a:xfrm>
            <a:off x="7721270" y="1312977"/>
            <a:ext cx="2575455" cy="285072"/>
          </a:xfrm>
          <a:prstGeom prst="roundRect">
            <a:avLst>
              <a:gd name="adj" fmla="val 24973"/>
            </a:avLst>
          </a:prstGeom>
          <a:solidFill>
            <a:schemeClr val="bg1"/>
          </a:solidFill>
          <a:effectLst>
            <a:outerShdw blurRad="165100" dist="38100" dir="2700000" sx="101000" sy="101000" algn="t" rotWithShape="0">
              <a:prstClr val="black">
                <a:alpha val="35000"/>
              </a:prstClr>
            </a:outerShdw>
          </a:effectLst>
        </p:spPr>
        <p:txBody>
          <a:bodyPr lIns="54864" tIns="54864" rIns="54864" bIns="54864" anchor="ctr" anchorCtr="0">
            <a:noAutofit/>
          </a:bodyPr>
          <a:lstStyle>
            <a:lvl1pPr>
              <a:defRPr sz="80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67">
            <a:extLst>
              <a:ext uri="{FF2B5EF4-FFF2-40B4-BE49-F238E27FC236}">
                <a16:creationId xmlns:a16="http://schemas.microsoft.com/office/drawing/2014/main" id="{7104394C-2A27-2188-1F3C-7180219F7FDF}"/>
              </a:ext>
            </a:extLst>
          </p:cNvPr>
          <p:cNvSpPr>
            <a:spLocks noGrp="1"/>
          </p:cNvSpPr>
          <p:nvPr>
            <p:ph type="body" sz="quarter" idx="49"/>
          </p:nvPr>
        </p:nvSpPr>
        <p:spPr>
          <a:xfrm>
            <a:off x="7730805" y="2434091"/>
            <a:ext cx="2575455" cy="3321561"/>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19" name="Text Placeholder 52">
            <a:extLst>
              <a:ext uri="{FF2B5EF4-FFF2-40B4-BE49-F238E27FC236}">
                <a16:creationId xmlns:a16="http://schemas.microsoft.com/office/drawing/2014/main" id="{D24B756D-9A1C-AEDC-98D8-F6794E318948}"/>
              </a:ext>
            </a:extLst>
          </p:cNvPr>
          <p:cNvSpPr>
            <a:spLocks noGrp="1"/>
          </p:cNvSpPr>
          <p:nvPr>
            <p:ph type="body" sz="quarter" idx="50" hasCustomPrompt="1"/>
          </p:nvPr>
        </p:nvSpPr>
        <p:spPr>
          <a:xfrm>
            <a:off x="7732077" y="1664721"/>
            <a:ext cx="2532418" cy="285072"/>
          </a:xfrm>
          <a:prstGeom prst="roundRect">
            <a:avLst>
              <a:gd name="adj" fmla="val 18652"/>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52">
            <a:extLst>
              <a:ext uri="{FF2B5EF4-FFF2-40B4-BE49-F238E27FC236}">
                <a16:creationId xmlns:a16="http://schemas.microsoft.com/office/drawing/2014/main" id="{1B35A36F-3A9A-27A0-A502-BCD207852EB9}"/>
              </a:ext>
            </a:extLst>
          </p:cNvPr>
          <p:cNvSpPr>
            <a:spLocks noGrp="1"/>
          </p:cNvSpPr>
          <p:nvPr>
            <p:ph type="body" sz="quarter" idx="51" hasCustomPrompt="1"/>
          </p:nvPr>
        </p:nvSpPr>
        <p:spPr>
          <a:xfrm>
            <a:off x="7730805" y="2021446"/>
            <a:ext cx="2575455" cy="285070"/>
          </a:xfrm>
          <a:prstGeom prst="roundRect">
            <a:avLst>
              <a:gd name="adj" fmla="val 1028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67">
            <a:extLst>
              <a:ext uri="{FF2B5EF4-FFF2-40B4-BE49-F238E27FC236}">
                <a16:creationId xmlns:a16="http://schemas.microsoft.com/office/drawing/2014/main" id="{E4DB3FCA-7451-2745-7538-F72E98ABE96F}"/>
              </a:ext>
            </a:extLst>
          </p:cNvPr>
          <p:cNvSpPr>
            <a:spLocks noGrp="1"/>
          </p:cNvSpPr>
          <p:nvPr>
            <p:ph type="body" sz="quarter" idx="52"/>
          </p:nvPr>
        </p:nvSpPr>
        <p:spPr>
          <a:xfrm>
            <a:off x="7764169" y="5821544"/>
            <a:ext cx="2575455" cy="978212"/>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22" name="TextBox 21">
            <a:extLst>
              <a:ext uri="{FF2B5EF4-FFF2-40B4-BE49-F238E27FC236}">
                <a16:creationId xmlns:a16="http://schemas.microsoft.com/office/drawing/2014/main" id="{92573FED-8684-AD52-150E-FD279A29437F}"/>
              </a:ext>
            </a:extLst>
          </p:cNvPr>
          <p:cNvSpPr txBox="1"/>
          <p:nvPr userDrawn="1"/>
        </p:nvSpPr>
        <p:spPr>
          <a:xfrm>
            <a:off x="10733977" y="583712"/>
            <a:ext cx="1296859" cy="441964"/>
          </a:xfrm>
          <a:prstGeom prst="rect">
            <a:avLst/>
          </a:prstGeom>
          <a:noFill/>
        </p:spPr>
        <p:txBody>
          <a:bodyPr wrap="square" lIns="179259" tIns="143407" rIns="179259" bIns="143407"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1100" b="1" i="0" u="none" strike="noStrike" kern="1200" cap="none" spc="60" normalizeH="0" baseline="0" noProof="0">
                <a:ln>
                  <a:noFill/>
                </a:ln>
                <a:solidFill>
                  <a:schemeClr val="accent1"/>
                </a:solidFill>
                <a:effectLst/>
                <a:uLnTx/>
                <a:uFillTx/>
                <a:ea typeface="+mn-ea"/>
                <a:cs typeface="+mn-cs"/>
              </a:rPr>
              <a:t>JULY</a:t>
            </a:r>
          </a:p>
        </p:txBody>
      </p:sp>
      <p:cxnSp>
        <p:nvCxnSpPr>
          <p:cNvPr id="23" name="Straight Connector 22">
            <a:extLst>
              <a:ext uri="{FF2B5EF4-FFF2-40B4-BE49-F238E27FC236}">
                <a16:creationId xmlns:a16="http://schemas.microsoft.com/office/drawing/2014/main" id="{0652299B-22F7-6326-64A1-6AAFEFCE8E4D}"/>
              </a:ext>
            </a:extLst>
          </p:cNvPr>
          <p:cNvCxnSpPr>
            <a:cxnSpLocks/>
          </p:cNvCxnSpPr>
          <p:nvPr userDrawn="1"/>
        </p:nvCxnSpPr>
        <p:spPr>
          <a:xfrm flipV="1">
            <a:off x="11382407" y="987485"/>
            <a:ext cx="0" cy="295919"/>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8" name="Text Placeholder 52">
            <a:extLst>
              <a:ext uri="{FF2B5EF4-FFF2-40B4-BE49-F238E27FC236}">
                <a16:creationId xmlns:a16="http://schemas.microsoft.com/office/drawing/2014/main" id="{0048ED7C-5595-FEDD-EF8F-A43D1E1E3301}"/>
              </a:ext>
            </a:extLst>
          </p:cNvPr>
          <p:cNvSpPr>
            <a:spLocks noGrp="1"/>
          </p:cNvSpPr>
          <p:nvPr>
            <p:ph type="body" sz="quarter" idx="58" hasCustomPrompt="1"/>
          </p:nvPr>
        </p:nvSpPr>
        <p:spPr>
          <a:xfrm>
            <a:off x="10400064" y="1310582"/>
            <a:ext cx="1785046" cy="285072"/>
          </a:xfrm>
          <a:prstGeom prst="roundRect">
            <a:avLst>
              <a:gd name="adj" fmla="val 24973"/>
            </a:avLst>
          </a:prstGeom>
          <a:solidFill>
            <a:schemeClr val="bg1"/>
          </a:solidFill>
          <a:effectLst>
            <a:outerShdw blurRad="165100" dist="38100" dir="2700000" sx="101000" sy="101000" algn="t" rotWithShape="0">
              <a:prstClr val="black">
                <a:alpha val="35000"/>
              </a:prstClr>
            </a:outerShdw>
          </a:effectLst>
        </p:spPr>
        <p:txBody>
          <a:bodyPr lIns="54864" tIns="54864" rIns="54864" bIns="54864" anchor="ctr" anchorCtr="0">
            <a:noAutofit/>
          </a:bodyPr>
          <a:lstStyle>
            <a:lvl1pPr>
              <a:defRPr sz="80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67">
            <a:extLst>
              <a:ext uri="{FF2B5EF4-FFF2-40B4-BE49-F238E27FC236}">
                <a16:creationId xmlns:a16="http://schemas.microsoft.com/office/drawing/2014/main" id="{FC8BCB91-2448-03F4-C896-832F15E68D97}"/>
              </a:ext>
            </a:extLst>
          </p:cNvPr>
          <p:cNvSpPr>
            <a:spLocks noGrp="1"/>
          </p:cNvSpPr>
          <p:nvPr>
            <p:ph type="body" sz="quarter" idx="59"/>
          </p:nvPr>
        </p:nvSpPr>
        <p:spPr>
          <a:xfrm>
            <a:off x="10406954" y="2403884"/>
            <a:ext cx="1785046" cy="3321561"/>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sp>
        <p:nvSpPr>
          <p:cNvPr id="30" name="Text Placeholder 52">
            <a:extLst>
              <a:ext uri="{FF2B5EF4-FFF2-40B4-BE49-F238E27FC236}">
                <a16:creationId xmlns:a16="http://schemas.microsoft.com/office/drawing/2014/main" id="{B5828247-34B8-BC4A-5873-5DDB2265EDCB}"/>
              </a:ext>
            </a:extLst>
          </p:cNvPr>
          <p:cNvSpPr>
            <a:spLocks noGrp="1"/>
          </p:cNvSpPr>
          <p:nvPr>
            <p:ph type="body" sz="quarter" idx="60" hasCustomPrompt="1"/>
          </p:nvPr>
        </p:nvSpPr>
        <p:spPr>
          <a:xfrm>
            <a:off x="10406953" y="1634514"/>
            <a:ext cx="1755217" cy="285072"/>
          </a:xfrm>
          <a:prstGeom prst="roundRect">
            <a:avLst>
              <a:gd name="adj" fmla="val 18652"/>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1" name="Text Placeholder 52">
            <a:extLst>
              <a:ext uri="{FF2B5EF4-FFF2-40B4-BE49-F238E27FC236}">
                <a16:creationId xmlns:a16="http://schemas.microsoft.com/office/drawing/2014/main" id="{9EEB92E5-01B5-F394-1F0D-0ECE993BCA7E}"/>
              </a:ext>
            </a:extLst>
          </p:cNvPr>
          <p:cNvSpPr>
            <a:spLocks noGrp="1"/>
          </p:cNvSpPr>
          <p:nvPr>
            <p:ph type="body" sz="quarter" idx="61" hasCustomPrompt="1"/>
          </p:nvPr>
        </p:nvSpPr>
        <p:spPr>
          <a:xfrm>
            <a:off x="10406954" y="1991239"/>
            <a:ext cx="1785046" cy="285070"/>
          </a:xfrm>
          <a:prstGeom prst="roundRect">
            <a:avLst>
              <a:gd name="adj" fmla="val 1028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chor="t" anchorCtr="0">
            <a:noAutofit/>
          </a:bodyPr>
          <a:lstStyle>
            <a:lvl1pPr>
              <a:defRPr sz="800" b="0" spc="3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2" name="Text Placeholder 67">
            <a:extLst>
              <a:ext uri="{FF2B5EF4-FFF2-40B4-BE49-F238E27FC236}">
                <a16:creationId xmlns:a16="http://schemas.microsoft.com/office/drawing/2014/main" id="{644252D7-E9BA-6D9A-071B-3044058E576A}"/>
              </a:ext>
            </a:extLst>
          </p:cNvPr>
          <p:cNvSpPr>
            <a:spLocks noGrp="1"/>
          </p:cNvSpPr>
          <p:nvPr>
            <p:ph type="body" sz="quarter" idx="62"/>
          </p:nvPr>
        </p:nvSpPr>
        <p:spPr>
          <a:xfrm>
            <a:off x="10454682" y="5847998"/>
            <a:ext cx="1707487" cy="983073"/>
          </a:xfrm>
          <a:prstGeom prst="roundRect">
            <a:avLst>
              <a:gd name="adj" fmla="val 5414"/>
            </a:avLst>
          </a:prstGeom>
          <a:solidFill>
            <a:schemeClr val="bg1"/>
          </a:solidFill>
          <a:effectLst>
            <a:outerShdw blurRad="165100" dist="38100" dir="2700000" sx="101000" sy="101000" algn="t" rotWithShape="0">
              <a:prstClr val="black">
                <a:alpha val="35000"/>
              </a:prstClr>
            </a:outerShdw>
          </a:effectLst>
        </p:spPr>
        <p:txBody>
          <a:bodyPr lIns="54864" tIns="146304" rIns="54864" bIns="54864">
            <a:noAutofit/>
          </a:bodyPr>
          <a:lstStyle>
            <a:lvl1pPr>
              <a:lnSpc>
                <a:spcPct val="90000"/>
              </a:lnSpc>
              <a:spcBef>
                <a:spcPts val="0"/>
              </a:spcBef>
              <a:spcAft>
                <a:spcPts val="300"/>
              </a:spcAft>
              <a:defRPr sz="800" b="0" spc="30" baseline="0"/>
            </a:lvl1pPr>
            <a:lvl2pPr marL="171450" indent="-117475">
              <a:spcBef>
                <a:spcPts val="0"/>
              </a:spcBef>
              <a:spcAft>
                <a:spcPts val="300"/>
              </a:spcAft>
              <a:buFont typeface="Arial" panose="020B0604020202020204" pitchFamily="34" charset="0"/>
              <a:buChar char="•"/>
              <a:defRPr sz="700" spc="60" baseline="0"/>
            </a:lvl2pPr>
          </a:lstStyle>
          <a:p>
            <a:pPr lvl="0"/>
            <a:r>
              <a:rPr lang="en-US"/>
              <a:t>Click to edit Master text styles</a:t>
            </a:r>
          </a:p>
          <a:p>
            <a:pPr lvl="1"/>
            <a:r>
              <a:rPr lang="en-US"/>
              <a:t>Second level</a:t>
            </a:r>
          </a:p>
          <a:p>
            <a:pPr lvl="1"/>
            <a:r>
              <a:rPr lang="en-US"/>
              <a:t>text</a:t>
            </a:r>
          </a:p>
        </p:txBody>
      </p:sp>
      <p:cxnSp>
        <p:nvCxnSpPr>
          <p:cNvPr id="33" name="Straight Connector 32">
            <a:extLst>
              <a:ext uri="{FF2B5EF4-FFF2-40B4-BE49-F238E27FC236}">
                <a16:creationId xmlns:a16="http://schemas.microsoft.com/office/drawing/2014/main" id="{9E566880-636F-0E26-9003-DF7B6CB9FCFA}"/>
              </a:ext>
            </a:extLst>
          </p:cNvPr>
          <p:cNvCxnSpPr>
            <a:cxnSpLocks/>
          </p:cNvCxnSpPr>
          <p:nvPr userDrawn="1"/>
        </p:nvCxnSpPr>
        <p:spPr>
          <a:xfrm flipV="1">
            <a:off x="5554885" y="975685"/>
            <a:ext cx="0" cy="295919"/>
          </a:xfrm>
          <a:prstGeom prst="line">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87C5183-0ABD-ECF7-591C-8D4EF8C99541}"/>
              </a:ext>
            </a:extLst>
          </p:cNvPr>
          <p:cNvSpPr txBox="1"/>
          <p:nvPr userDrawn="1"/>
        </p:nvSpPr>
        <p:spPr>
          <a:xfrm>
            <a:off x="4906455" y="599295"/>
            <a:ext cx="1296859" cy="441964"/>
          </a:xfrm>
          <a:prstGeom prst="rect">
            <a:avLst/>
          </a:prstGeom>
          <a:noFill/>
        </p:spPr>
        <p:txBody>
          <a:bodyPr wrap="square" lIns="179259" tIns="143407" rIns="179259" bIns="143407" rtlCol="0">
            <a:spAutoFit/>
          </a:bodyPr>
          <a:lstStyle/>
          <a:p>
            <a:pPr marL="0" marR="0" lvl="0" indent="0" algn="ctr" defTabSz="914139" rtl="0" eaLnBrk="1" fontAlgn="auto" latinLnBrk="0" hangingPunct="1">
              <a:lnSpc>
                <a:spcPct val="90000"/>
              </a:lnSpc>
              <a:spcBef>
                <a:spcPts val="0"/>
              </a:spcBef>
              <a:spcAft>
                <a:spcPts val="588"/>
              </a:spcAft>
              <a:buClrTx/>
              <a:buSzTx/>
              <a:buFontTx/>
              <a:buNone/>
              <a:tabLst/>
              <a:defRPr/>
            </a:pPr>
            <a:r>
              <a:rPr kumimoji="0" lang="en-US" sz="1100" b="1" i="0" u="none" strike="noStrike" kern="1200" cap="none" spc="60" normalizeH="0" baseline="0" noProof="0">
                <a:ln>
                  <a:noFill/>
                </a:ln>
                <a:solidFill>
                  <a:schemeClr val="accent1"/>
                </a:solidFill>
                <a:effectLst/>
                <a:uLnTx/>
                <a:uFillTx/>
                <a:ea typeface="+mn-ea"/>
                <a:cs typeface="+mn-cs"/>
              </a:rPr>
              <a:t>MAR</a:t>
            </a:r>
          </a:p>
        </p:txBody>
      </p:sp>
    </p:spTree>
    <p:extLst>
      <p:ext uri="{BB962C8B-B14F-4D97-AF65-F5344CB8AC3E}">
        <p14:creationId xmlns:p14="http://schemas.microsoft.com/office/powerpoint/2010/main" val="32816468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3">
          <p15:clr>
            <a:srgbClr val="A4A3A4"/>
          </p15:clr>
        </p15:guide>
        <p15:guide id="8" pos="1373">
          <p15:clr>
            <a:srgbClr val="A4A3A4"/>
          </p15:clr>
        </p15:guide>
        <p15:guide id="9" pos="1556">
          <p15:clr>
            <a:srgbClr val="A4A3A4"/>
          </p15:clr>
        </p15:guide>
        <p15:guide id="10" pos="1967">
          <p15:clr>
            <a:srgbClr val="A4A3A4"/>
          </p15:clr>
        </p15:guide>
        <p15:guide id="11" pos="2151">
          <p15:clr>
            <a:srgbClr val="A4A3A4"/>
          </p15:clr>
        </p15:guide>
        <p15:guide id="12" pos="2561">
          <p15:clr>
            <a:srgbClr val="A4A3A4"/>
          </p15:clr>
        </p15:guide>
        <p15:guide id="13" pos="2744">
          <p15:clr>
            <a:srgbClr val="A4A3A4"/>
          </p15:clr>
        </p15:guide>
        <p15:guide id="14" pos="3155">
          <p15:clr>
            <a:srgbClr val="A4A3A4"/>
          </p15:clr>
        </p15:guide>
        <p15:guide id="15" pos="3339">
          <p15:clr>
            <a:srgbClr val="A4A3A4"/>
          </p15:clr>
        </p15:guide>
        <p15:guide id="16" pos="3749">
          <p15:clr>
            <a:srgbClr val="A4A3A4"/>
          </p15:clr>
        </p15:guide>
        <p15:guide id="17" pos="3932">
          <p15:clr>
            <a:srgbClr val="A4A3A4"/>
          </p15:clr>
        </p15:guide>
        <p15:guide id="18" pos="4343">
          <p15:clr>
            <a:srgbClr val="A4A3A4"/>
          </p15:clr>
        </p15:guide>
        <p15:guide id="19" pos="4527">
          <p15:clr>
            <a:srgbClr val="A4A3A4"/>
          </p15:clr>
        </p15:guide>
        <p15:guide id="20" pos="4937">
          <p15:clr>
            <a:srgbClr val="A4A3A4"/>
          </p15:clr>
        </p15:guide>
        <p15:guide id="21" pos="5120">
          <p15:clr>
            <a:srgbClr val="A4A3A4"/>
          </p15:clr>
        </p15:guide>
        <p15:guide id="22" pos="5529">
          <p15:clr>
            <a:srgbClr val="A4A3A4"/>
          </p15:clr>
        </p15:guide>
        <p15:guide id="23" pos="5715">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304800" y="280934"/>
            <a:ext cx="10261600" cy="855663"/>
          </a:xfrm>
          <a:prstGeom prst="rect">
            <a:avLst/>
          </a:prstGeom>
          <a:noFill/>
        </p:spPr>
        <p:txBody>
          <a:bodyPr lIns="182880" tIns="91440" rIns="91440" bIns="91440" anchor="ctr">
            <a:normAutofit/>
          </a:bodyPr>
          <a:lstStyle>
            <a:lvl1pPr>
              <a:defRPr sz="4800" baseline="0">
                <a:solidFill>
                  <a:srgbClr val="06377B"/>
                </a:solidFill>
                <a:latin typeface="+mj-lt"/>
              </a:defRPr>
            </a:lvl1pPr>
          </a:lstStyle>
          <a:p>
            <a:pPr lvl="0"/>
            <a:endParaRPr lang="en-US"/>
          </a:p>
        </p:txBody>
      </p:sp>
      <p:sp>
        <p:nvSpPr>
          <p:cNvPr id="4" name="Slide Number Placeholder 2"/>
          <p:cNvSpPr>
            <a:spLocks noGrp="1"/>
          </p:cNvSpPr>
          <p:nvPr>
            <p:ph type="sldNum" sz="quarter" idx="11"/>
          </p:nvPr>
        </p:nvSpPr>
        <p:spPr>
          <a:xfrm>
            <a:off x="9042400" y="6416675"/>
            <a:ext cx="2844800" cy="365125"/>
          </a:xfrm>
          <a:prstGeom prst="rect">
            <a:avLst/>
          </a:prstGeom>
        </p:spPr>
        <p:txBody>
          <a:bodyPr anchor="ctr"/>
          <a:lstStyle>
            <a:lvl1pPr algn="r">
              <a:defRPr sz="1067">
                <a:solidFill>
                  <a:schemeClr val="bg1"/>
                </a:solidFill>
              </a:defRPr>
            </a:lvl1pPr>
          </a:lstStyle>
          <a:p>
            <a:fld id="{74A398B2-5A34-1A4A-811E-F4027282568C}" type="slidenum">
              <a:rPr lang="en-US" smtClean="0"/>
              <a:pPr/>
              <a:t>‹#›</a:t>
            </a:fld>
            <a:endParaRPr lang="en-US"/>
          </a:p>
        </p:txBody>
      </p:sp>
      <p:sp>
        <p:nvSpPr>
          <p:cNvPr id="5" name="Content Placeholder 2"/>
          <p:cNvSpPr>
            <a:spLocks noGrp="1"/>
          </p:cNvSpPr>
          <p:nvPr>
            <p:ph idx="1"/>
          </p:nvPr>
        </p:nvSpPr>
        <p:spPr>
          <a:xfrm>
            <a:off x="609600" y="1498600"/>
            <a:ext cx="10972800" cy="4597400"/>
          </a:xfrm>
          <a:noFill/>
        </p:spPr>
        <p:txBody>
          <a:bodyPr lIns="182880" tIns="91440" rIns="91440" bIns="91440">
            <a:normAutofit/>
          </a:bodyPr>
          <a:lstStyle>
            <a:lvl1pPr marL="304792" indent="-304792">
              <a:lnSpc>
                <a:spcPct val="100000"/>
              </a:lnSpc>
              <a:buFont typeface="Arial" pitchFamily="34" charset="0"/>
              <a:buChar char="•"/>
              <a:defRPr/>
            </a:lvl1pPr>
            <a:lvl2pPr marL="609585" indent="-300559">
              <a:lnSpc>
                <a:spcPct val="100000"/>
              </a:lnSpc>
              <a:buFont typeface="Arial" pitchFamily="34" charset="0"/>
              <a:buChar char="•"/>
              <a:defRPr/>
            </a:lvl2pPr>
            <a:lvl3pPr marL="914377" indent="-304792">
              <a:lnSpc>
                <a:spcPct val="100000"/>
              </a:lnSpc>
              <a:buFont typeface="Arial" pitchFamily="34" charset="0"/>
              <a:buChar char="•"/>
              <a:defRPr/>
            </a:lvl3pPr>
            <a:lvl4pPr marL="1219170" indent="-304792">
              <a:lnSpc>
                <a:spcPct val="100000"/>
              </a:lnSpc>
              <a:buFont typeface="Arial" pitchFamily="34" charset="0"/>
              <a:buChar char="•"/>
              <a:defRPr/>
            </a:lvl4pPr>
            <a:lvl5pPr marL="1523962" indent="-304792">
              <a:lnSpc>
                <a:spcPct val="100000"/>
              </a:lnSpc>
              <a:buFont typeface="Arial" pitchFamily="34" charset="0"/>
              <a:buChar char="•"/>
              <a:defRPr/>
            </a:lvl5pPr>
            <a:lvl6pPr>
              <a:lnSpc>
                <a:spcPct val="100000"/>
              </a:lnSpc>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281436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976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57B7F1-B4C1-F85D-95DF-FD63202298FA}"/>
              </a:ext>
              <a:ext uri="{C183D7F6-B498-43B3-948B-1728B52AA6E4}">
                <adec:decorative xmlns:adec="http://schemas.microsoft.com/office/drawing/2017/decorative" val="1"/>
              </a:ext>
            </a:extLst>
          </p:cNvPr>
          <p:cNvSpPr/>
          <p:nvPr userDrawn="1"/>
        </p:nvSpPr>
        <p:spPr bwMode="auto">
          <a:xfrm>
            <a:off x="-2" y="0"/>
            <a:ext cx="12192001"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39" y="1229820"/>
            <a:ext cx="3931920" cy="430887"/>
          </a:xfrm>
        </p:spPr>
        <p:txBody>
          <a:bodyPr/>
          <a:lstStyle/>
          <a:p>
            <a:r>
              <a:rPr lang="en-US"/>
              <a:t>Click to edit Master title style</a:t>
            </a:r>
          </a:p>
        </p:txBody>
      </p:sp>
    </p:spTree>
    <p:extLst>
      <p:ext uri="{BB962C8B-B14F-4D97-AF65-F5344CB8AC3E}">
        <p14:creationId xmlns:p14="http://schemas.microsoft.com/office/powerpoint/2010/main" val="9707249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2" name="Title 1">
            <a:extLst>
              <a:ext uri="{FF2B5EF4-FFF2-40B4-BE49-F238E27FC236}">
                <a16:creationId xmlns:a16="http://schemas.microsoft.com/office/drawing/2014/main" id="{DF6C5B9D-49D8-6034-6676-7B402452C1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5770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5"/>
            <a:ext cx="11339774" cy="1223171"/>
          </a:xfrm>
        </p:spPr>
        <p:txBody>
          <a:bodyPr wrap="square" lIns="0" tIns="0" rIns="0" bIns="0">
            <a:spAutoFit/>
          </a:bodyPr>
          <a:lstStyle>
            <a:lvl1pPr marL="268864" indent="-268864">
              <a:lnSpc>
                <a:spcPct val="90000"/>
              </a:lnSpc>
              <a:spcBef>
                <a:spcPts val="0"/>
              </a:spcBef>
              <a:spcAft>
                <a:spcPts val="1273"/>
              </a:spcAft>
              <a:buClr>
                <a:srgbClr val="000000"/>
              </a:buClr>
              <a:buSzPct val="77000"/>
              <a:buFont typeface="Arial" panose="020B0604020202020204" pitchFamily="34" charset="0"/>
              <a:buChar char="•"/>
              <a:defRPr sz="2549" b="0" i="0">
                <a:solidFill>
                  <a:srgbClr val="000000"/>
                </a:solidFill>
                <a:latin typeface="+mn-lt"/>
              </a:defRPr>
            </a:lvl1pPr>
            <a:lvl2pPr marL="537729" indent="-224054">
              <a:lnSpc>
                <a:spcPct val="90000"/>
              </a:lnSpc>
              <a:spcBef>
                <a:spcPts val="0"/>
              </a:spcBef>
              <a:spcAft>
                <a:spcPts val="1273"/>
              </a:spcAft>
              <a:buClr>
                <a:srgbClr val="000000"/>
              </a:buClr>
              <a:buSzPct val="77000"/>
              <a:buFont typeface="Arial" panose="020B0604020202020204" pitchFamily="34" charset="0"/>
              <a:buChar char="•"/>
              <a:defRPr sz="1961">
                <a:solidFill>
                  <a:srgbClr val="000000"/>
                </a:solidFill>
              </a:defRPr>
            </a:lvl2pPr>
            <a:lvl3pPr marL="806593" indent="-224054">
              <a:spcBef>
                <a:spcPts val="0"/>
              </a:spcBef>
              <a:spcAft>
                <a:spcPts val="1273"/>
              </a:spcAft>
              <a:buClr>
                <a:srgbClr val="000000"/>
              </a:buClr>
              <a:buSzPct val="77000"/>
              <a:buFont typeface="Arial" panose="020B0604020202020204" pitchFamily="34" charset="0"/>
              <a:buChar char="•"/>
              <a:defRPr sz="196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3"/>
              </a:spcAft>
              <a:buNone/>
              <a:defRPr sz="2549" b="0" i="0">
                <a:solidFill>
                  <a:srgbClr val="000000"/>
                </a:solidFill>
                <a:latin typeface="+mn-lt"/>
              </a:defRPr>
            </a:lvl1pPr>
            <a:lvl2pPr marL="224054" indent="0">
              <a:lnSpc>
                <a:spcPct val="90000"/>
              </a:lnSpc>
              <a:spcBef>
                <a:spcPts val="0"/>
              </a:spcBef>
              <a:spcAft>
                <a:spcPts val="1273"/>
              </a:spcAft>
              <a:buNone/>
              <a:defRPr sz="1961">
                <a:solidFill>
                  <a:schemeClr val="tx2"/>
                </a:solidFill>
              </a:defRPr>
            </a:lvl2pPr>
            <a:lvl3pPr marL="448107" indent="0">
              <a:spcBef>
                <a:spcPts val="0"/>
              </a:spcBef>
              <a:spcAft>
                <a:spcPts val="1273"/>
              </a:spcAft>
              <a:buNone/>
              <a:defRPr sz="1961"/>
            </a:lvl3pPr>
            <a:lvl4pPr marL="672161" indent="0">
              <a:spcBef>
                <a:spcPts val="0"/>
              </a:spcBef>
              <a:spcAft>
                <a:spcPts val="1273"/>
              </a:spcAft>
              <a:buNone/>
              <a:defRPr sz="1961"/>
            </a:lvl4pPr>
            <a:lvl5pPr marL="896214" indent="0">
              <a:buNone/>
              <a:defRPr/>
            </a:lvl5pPr>
          </a:lstStyle>
          <a:p>
            <a:pPr lvl="0"/>
            <a:r>
              <a:rPr lang="en-US"/>
              <a:t>Subtitle Segoe UI 26pt</a:t>
            </a:r>
          </a:p>
        </p:txBody>
      </p:sp>
    </p:spTree>
    <p:extLst>
      <p:ext uri="{BB962C8B-B14F-4D97-AF65-F5344CB8AC3E}">
        <p14:creationId xmlns:p14="http://schemas.microsoft.com/office/powerpoint/2010/main" val="310127757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3B172C4-52A3-45D2-9FF7-A34831751FE8}"/>
              </a:ext>
            </a:extLst>
          </p:cNvPr>
          <p:cNvSpPr>
            <a:spLocks noGrp="1"/>
          </p:cNvSpPr>
          <p:nvPr>
            <p:ph type="body" sz="quarter" idx="10"/>
          </p:nvPr>
        </p:nvSpPr>
        <p:spPr>
          <a:xfrm>
            <a:off x="468682" y="967155"/>
            <a:ext cx="11138101" cy="307777"/>
          </a:xfrm>
        </p:spPr>
        <p:txBody>
          <a:bodyPr/>
          <a:lstStyle>
            <a:lvl1pPr marL="0" inden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821130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4" name="Title 3">
            <a:extLst>
              <a:ext uri="{FF2B5EF4-FFF2-40B4-BE49-F238E27FC236}">
                <a16:creationId xmlns:a16="http://schemas.microsoft.com/office/drawing/2014/main" id="{6288E554-531F-AAE2-D4EB-094F286C7A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59220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9091915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2317137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685105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3087722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6977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1168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153391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843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13908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4095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77670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27645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5571040"/>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a:blip r:embed="rId3"/>
          <a:srcRect l="19839" r="19839"/>
          <a:stretch/>
        </p:blipFill>
        <p:spPr bwMode="auto">
          <a:xfrm>
            <a:off x="5343525" y="-32320"/>
            <a:ext cx="6848476" cy="6890320"/>
          </a:xfrm>
          <a:prstGeom prst="rect">
            <a:avLst/>
          </a:prstGeom>
        </p:spPr>
      </p:pic>
      <p:sp>
        <p:nvSpPr>
          <p:cNvPr id="3" name="Picture Placeholder 17">
            <a:extLst>
              <a:ext uri="{FF2B5EF4-FFF2-40B4-BE49-F238E27FC236}">
                <a16:creationId xmlns:a16="http://schemas.microsoft.com/office/drawing/2014/main" id="{4B5D40A6-3925-1BC6-3457-D5E3FE7CC446}"/>
              </a:ext>
            </a:extLst>
          </p:cNvPr>
          <p:cNvSpPr>
            <a:spLocks noGrp="1"/>
          </p:cNvSpPr>
          <p:nvPr>
            <p:ph type="pic" sz="quarter" idx="13" hasCustomPrompt="1"/>
          </p:nvPr>
        </p:nvSpPr>
        <p:spPr>
          <a:xfrm>
            <a:off x="518976" y="384105"/>
            <a:ext cx="1776386" cy="769874"/>
          </a:xfrm>
        </p:spPr>
        <p:txBody>
          <a:bodyPr lIns="91440" tIns="91440" rIns="91440" bIns="91440" anchor="ctr">
            <a:noAutofit/>
          </a:bodyPr>
          <a:lstStyle>
            <a:lvl1pPr marL="0" indent="0">
              <a:spcBef>
                <a:spcPts val="0"/>
              </a:spcBef>
              <a:buNone/>
              <a:defRPr sz="900">
                <a:solidFill>
                  <a:schemeClr val="tx1"/>
                </a:solidFill>
                <a:highlight>
                  <a:srgbClr val="FFFF00"/>
                </a:highlight>
              </a:defRPr>
            </a:lvl1pPr>
          </a:lstStyle>
          <a:p>
            <a:r>
              <a:rPr lang="en-US"/>
              <a:t>Insert your logo </a:t>
            </a:r>
            <a:br>
              <a:rPr lang="en-US"/>
            </a:br>
            <a:r>
              <a:rPr lang="en-US"/>
              <a:t>with a transparent background here or delete this box</a:t>
            </a:r>
          </a:p>
        </p:txBody>
      </p:sp>
    </p:spTree>
    <p:extLst>
      <p:ext uri="{BB962C8B-B14F-4D97-AF65-F5344CB8AC3E}">
        <p14:creationId xmlns:p14="http://schemas.microsoft.com/office/powerpoint/2010/main" val="3133740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
        <p:nvSpPr>
          <p:cNvPr id="2" name="Title 1">
            <a:extLst>
              <a:ext uri="{FF2B5EF4-FFF2-40B4-BE49-F238E27FC236}">
                <a16:creationId xmlns:a16="http://schemas.microsoft.com/office/drawing/2014/main" id="{046A6D9E-0784-F3C2-BD13-284D03759F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768827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3903514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9521890" y="281709"/>
            <a:ext cx="2440148" cy="902854"/>
          </a:xfrm>
          <a:prstGeom prst="rect">
            <a:avLst/>
          </a:prstGeom>
        </p:spPr>
      </p:pic>
      <p:sp>
        <p:nvSpPr>
          <p:cNvPr id="3" name="Picture Placeholder 17">
            <a:extLst>
              <a:ext uri="{FF2B5EF4-FFF2-40B4-BE49-F238E27FC236}">
                <a16:creationId xmlns:a16="http://schemas.microsoft.com/office/drawing/2014/main" id="{B42683C5-CAE7-F864-1A58-DD80347B3316}"/>
              </a:ext>
            </a:extLst>
          </p:cNvPr>
          <p:cNvSpPr>
            <a:spLocks noGrp="1"/>
          </p:cNvSpPr>
          <p:nvPr>
            <p:ph type="pic" sz="quarter" idx="13" hasCustomPrompt="1"/>
          </p:nvPr>
        </p:nvSpPr>
        <p:spPr>
          <a:xfrm>
            <a:off x="495327" y="337147"/>
            <a:ext cx="1776386" cy="769874"/>
          </a:xfrm>
        </p:spPr>
        <p:txBody>
          <a:bodyPr lIns="91440" tIns="91440" rIns="91440" bIns="91440" anchor="ctr">
            <a:noAutofit/>
          </a:bodyPr>
          <a:lstStyle>
            <a:lvl1pPr marL="0" indent="0">
              <a:spcBef>
                <a:spcPts val="0"/>
              </a:spcBef>
              <a:buNone/>
              <a:defRPr sz="900">
                <a:solidFill>
                  <a:schemeClr val="bg1"/>
                </a:solidFill>
                <a:highlight>
                  <a:srgbClr val="FFFF00"/>
                </a:highlight>
              </a:defRPr>
            </a:lvl1pPr>
          </a:lstStyle>
          <a:p>
            <a:r>
              <a:rPr lang="en-US"/>
              <a:t>Insert your logo </a:t>
            </a:r>
            <a:br>
              <a:rPr lang="en-US"/>
            </a:br>
            <a:r>
              <a:rPr lang="en-US"/>
              <a:t>with a transparent background here or delete this box</a:t>
            </a:r>
          </a:p>
        </p:txBody>
      </p:sp>
    </p:spTree>
    <p:extLst>
      <p:ext uri="{BB962C8B-B14F-4D97-AF65-F5344CB8AC3E}">
        <p14:creationId xmlns:p14="http://schemas.microsoft.com/office/powerpoint/2010/main" val="3123725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
        <p:nvSpPr>
          <p:cNvPr id="3" name="Title 2">
            <a:extLst>
              <a:ext uri="{FF2B5EF4-FFF2-40B4-BE49-F238E27FC236}">
                <a16:creationId xmlns:a16="http://schemas.microsoft.com/office/drawing/2014/main" id="{A6AA9860-06AD-1A6D-67F5-426CCBA762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375603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47442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36252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2">
          <p15:clr>
            <a:srgbClr val="A4A3A4"/>
          </p15:clr>
        </p15:guide>
        <p15:guide id="28" pos="3840">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95618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29788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3048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2" pos="2682">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1-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79480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4937">
          <p15:clr>
            <a:srgbClr val="A4A3A4"/>
          </p15:clr>
        </p15:guide>
        <p15:guide id="21" pos="5120">
          <p15:clr>
            <a:srgbClr val="A4A3A4"/>
          </p15:clr>
        </p15:guide>
        <p15:guide id="23" pos="4998">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635230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righ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3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543">
          <p15:clr>
            <a:srgbClr val="A4A3A4"/>
          </p15:clr>
        </p15:guide>
        <p15:guide id="21" pos="3726">
          <p15:clr>
            <a:srgbClr val="A4A3A4"/>
          </p15:clr>
        </p15:guide>
        <p15:guide id="22" pos="2048">
          <p15:clr>
            <a:srgbClr val="A4A3A4"/>
          </p15:clr>
        </p15:guide>
        <p15:guide id="23" pos="1865">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left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54761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20" pos="3954">
          <p15:clr>
            <a:srgbClr val="A4A3A4"/>
          </p15:clr>
        </p15:guide>
        <p15:guide id="21" pos="4137">
          <p15:clr>
            <a:srgbClr val="A4A3A4"/>
          </p15:clr>
        </p15:guide>
        <p15:guide id="22" pos="5816">
          <p15:clr>
            <a:srgbClr val="A4A3A4"/>
          </p15:clr>
        </p15:guide>
        <p15:guide id="23" pos="563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36966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3-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52161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7" orient="horz" pos="2880">
          <p15:clr>
            <a:srgbClr val="A4A3A4"/>
          </p15:clr>
        </p15:guide>
        <p15:guide id="8" orient="horz" pos="1622">
          <p15:clr>
            <a:srgbClr val="A4A3A4"/>
          </p15:clr>
        </p15:guide>
        <p15:guide id="9" orient="horz" pos="2696">
          <p15:clr>
            <a:srgbClr val="A4A3A4"/>
          </p15:clr>
        </p15:guide>
        <p15:guide id="10" orient="horz" pos="2758">
          <p15:clr>
            <a:srgbClr val="F26B43"/>
          </p15:clr>
        </p15:guide>
        <p15:guide id="11" orient="horz" pos="1438">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11918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9" orient="horz" pos="1125">
          <p15:clr>
            <a:srgbClr val="A4A3A4"/>
          </p15:clr>
        </p15:guide>
        <p15:guide id="10" orient="horz" pos="1263">
          <p15:clr>
            <a:srgbClr val="F26B43"/>
          </p15:clr>
        </p15:guide>
        <p15:guide id="11" orient="horz" pos="1308">
          <p15:clr>
            <a:srgbClr val="A4A3A4"/>
          </p15:clr>
        </p15:guide>
        <p15:guide id="12" orient="horz" pos="3009">
          <p15:clr>
            <a:srgbClr val="A4A3A4"/>
          </p15:clr>
        </p15:guide>
        <p15:guide id="13" orient="horz" pos="3054">
          <p15:clr>
            <a:srgbClr val="F26B43"/>
          </p15:clr>
        </p15:guide>
        <p15:guide id="14" orient="horz" pos="3192">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x4-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73908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2160">
          <p15:clr>
            <a:srgbClr val="F26B43"/>
          </p15:clr>
        </p15:guide>
        <p15:guide id="7" orient="horz" pos="2069">
          <p15:clr>
            <a:srgbClr val="A4A3A4"/>
          </p15:clr>
        </p15:guide>
        <p15:guide id="8" orient="horz" pos="2252">
          <p15:clr>
            <a:srgbClr val="A4A3A4"/>
          </p15:clr>
        </p15:guide>
        <p15:guide id="15" pos="3840">
          <p15:clr>
            <a:srgbClr val="F26B43"/>
          </p15:clr>
        </p15:guide>
        <p15:guide id="16" pos="2105">
          <p15:clr>
            <a:srgbClr val="F26B43"/>
          </p15:clr>
        </p15:guide>
        <p15:guide id="17" pos="5575">
          <p15:clr>
            <a:srgbClr val="F26B43"/>
          </p15:clr>
        </p15:guide>
        <p15:guide id="18" pos="5529">
          <p15:clr>
            <a:srgbClr val="A4A3A4"/>
          </p15:clr>
        </p15:guide>
        <p15:guide id="19" pos="2150">
          <p15:clr>
            <a:srgbClr val="A4A3A4"/>
          </p15:clr>
        </p15:guide>
        <p15:guide id="20" pos="1967">
          <p15:clr>
            <a:srgbClr val="A4A3A4"/>
          </p15:clr>
        </p15:guide>
        <p15:guide id="21" pos="5714">
          <p15:clr>
            <a:srgbClr val="A4A3A4"/>
          </p15:clr>
        </p15:guide>
        <p15:guide id="22" pos="3749">
          <p15:clr>
            <a:srgbClr val="A4A3A4"/>
          </p15:clr>
        </p15:guide>
        <p15:guide id="23" pos="3932">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ertical 1x2-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79202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6" orient="horz" pos="1566">
          <p15:clr>
            <a:srgbClr val="F26B43"/>
          </p15:clr>
        </p15:guide>
        <p15:guide id="8" orient="horz" pos="1622">
          <p15:clr>
            <a:srgbClr val="A4A3A4"/>
          </p15:clr>
        </p15:guide>
        <p15:guide id="11" orient="horz" pos="1438">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ical 2x1-column">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708715"/>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7" orient="horz" pos="2880">
          <p15:clr>
            <a:srgbClr val="A4A3A4"/>
          </p15:clr>
        </p15:guide>
        <p15:guide id="9" orient="horz" pos="2696">
          <p15:clr>
            <a:srgbClr val="A4A3A4"/>
          </p15:clr>
        </p15:guide>
        <p15:guide id="10" orient="horz" pos="2758">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52606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732597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66453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4338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60314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57379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69978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94673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84035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336622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07519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05427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7457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13098148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5497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2935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486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137260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93837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4104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91288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127613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37142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6288738"/>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175620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38117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7699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8730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607981"/>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57405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56356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4823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0575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720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9883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09745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9860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47588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89644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7861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029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0270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0423271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8212025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26901546"/>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99658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301530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8543528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30514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3052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29288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452376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749308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30556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5127227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137228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69675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2"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image" Target="../media/image1.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17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2E2A4326-D46E-1971-C6A7-80225C6FB8BF}"/>
              </a:ext>
            </a:extLst>
          </p:cNvPr>
          <p:cNvSpPr txBox="1"/>
          <p:nvPr userDrawn="1"/>
        </p:nvSpPr>
        <p:spPr>
          <a:xfrm>
            <a:off x="10559758" y="-254735"/>
            <a:ext cx="1632242" cy="184666"/>
          </a:xfrm>
          <a:prstGeom prst="rect">
            <a:avLst/>
          </a:prstGeom>
          <a:noFill/>
        </p:spPr>
        <p:txBody>
          <a:bodyPr wrap="none" lIns="0" tIns="0" rIns="0" bIns="0" rtlCol="0">
            <a:spAutoFit/>
          </a:bodyPr>
          <a:lstStyle/>
          <a:p>
            <a:pPr algn="r"/>
            <a:r>
              <a:rPr lang="en-US" sz="1200">
                <a:solidFill>
                  <a:schemeClr val="accent3"/>
                </a:solidFill>
                <a:latin typeface="+mj-lt"/>
              </a:rPr>
              <a:t>Microsoft 365 template</a:t>
            </a:r>
          </a:p>
        </p:txBody>
      </p:sp>
    </p:spTree>
    <p:extLst>
      <p:ext uri="{BB962C8B-B14F-4D97-AF65-F5344CB8AC3E}">
        <p14:creationId xmlns:p14="http://schemas.microsoft.com/office/powerpoint/2010/main" val="4094826633"/>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99"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 id="2147489561" r:id="rId12"/>
    <p:sldLayoutId id="2147489562" r:id="rId13"/>
    <p:sldLayoutId id="2147489563" r:id="rId14"/>
    <p:sldLayoutId id="2147489597" r:id="rId15"/>
    <p:sldLayoutId id="2147489598" r:id="rId16"/>
    <p:sldLayoutId id="2147489564" r:id="rId17"/>
    <p:sldLayoutId id="2147489565" r:id="rId18"/>
    <p:sldLayoutId id="2147489566" r:id="rId19"/>
    <p:sldLayoutId id="2147489567" r:id="rId20"/>
    <p:sldLayoutId id="2147489568" r:id="rId21"/>
    <p:sldLayoutId id="2147489569" r:id="rId22"/>
    <p:sldLayoutId id="2147489570" r:id="rId23"/>
    <p:sldLayoutId id="2147489571" r:id="rId24"/>
    <p:sldLayoutId id="2147489572" r:id="rId25"/>
    <p:sldLayoutId id="2147489573" r:id="rId26"/>
    <p:sldLayoutId id="2147489574" r:id="rId27"/>
    <p:sldLayoutId id="2147489575" r:id="rId28"/>
    <p:sldLayoutId id="2147489576" r:id="rId29"/>
    <p:sldLayoutId id="2147489577" r:id="rId30"/>
    <p:sldLayoutId id="2147489578" r:id="rId31"/>
    <p:sldLayoutId id="2147489579" r:id="rId32"/>
    <p:sldLayoutId id="2147489580" r:id="rId33"/>
    <p:sldLayoutId id="2147489581" r:id="rId34"/>
    <p:sldLayoutId id="2147489582" r:id="rId35"/>
    <p:sldLayoutId id="2147489583" r:id="rId36"/>
    <p:sldLayoutId id="2147489584" r:id="rId37"/>
    <p:sldLayoutId id="2147489585" r:id="rId38"/>
    <p:sldLayoutId id="2147489586" r:id="rId39"/>
    <p:sldLayoutId id="2147489587" r:id="rId40"/>
    <p:sldLayoutId id="2147489588" r:id="rId41"/>
    <p:sldLayoutId id="2147489589" r:id="rId42"/>
    <p:sldLayoutId id="2147489590" r:id="rId43"/>
    <p:sldLayoutId id="2147489591" r:id="rId44"/>
    <p:sldLayoutId id="2147489592" r:id="rId45"/>
    <p:sldLayoutId id="2147489593" r:id="rId46"/>
    <p:sldLayoutId id="2147489594" r:id="rId47"/>
    <p:sldLayoutId id="2147484871" r:id="rId48"/>
    <p:sldLayoutId id="2147484872" r:id="rId49"/>
    <p:sldLayoutId id="2147484873" r:id="rId50"/>
    <p:sldLayoutId id="2147484874" r:id="rId51"/>
    <p:sldLayoutId id="2147484875" r:id="rId52"/>
    <p:sldLayoutId id="2147484876" r:id="rId53"/>
    <p:sldLayoutId id="2147484877" r:id="rId54"/>
    <p:sldLayoutId id="2147484878" r:id="rId55"/>
    <p:sldLayoutId id="2147484879" r:id="rId56"/>
    <p:sldLayoutId id="2147484880" r:id="rId57"/>
    <p:sldLayoutId id="2147484881" r:id="rId58"/>
    <p:sldLayoutId id="2147484882" r:id="rId59"/>
    <p:sldLayoutId id="2147484883" r:id="rId60"/>
    <p:sldLayoutId id="2147484884" r:id="rId61"/>
    <p:sldLayoutId id="2147484885" r:id="rId62"/>
    <p:sldLayoutId id="2147484886" r:id="rId63"/>
    <p:sldLayoutId id="2147484887" r:id="rId64"/>
    <p:sldLayoutId id="2147484888" r:id="rId65"/>
    <p:sldLayoutId id="2147484889" r:id="rId66"/>
    <p:sldLayoutId id="2147484890" r:id="rId67"/>
    <p:sldLayoutId id="2147484891" r:id="rId68"/>
    <p:sldLayoutId id="2147484892" r:id="rId69"/>
    <p:sldLayoutId id="2147484893" r:id="rId70"/>
    <p:sldLayoutId id="2147484894" r:id="rId71"/>
    <p:sldLayoutId id="2147484895" r:id="rId72"/>
    <p:sldLayoutId id="2147484896" r:id="rId73"/>
    <p:sldLayoutId id="2147484897" r:id="rId74"/>
    <p:sldLayoutId id="2147484898" r:id="rId75"/>
    <p:sldLayoutId id="2147484899" r:id="rId76"/>
    <p:sldLayoutId id="2147484900" r:id="rId77"/>
    <p:sldLayoutId id="2147484901" r:id="rId78"/>
    <p:sldLayoutId id="2147484902" r:id="rId79"/>
    <p:sldLayoutId id="2147484903" r:id="rId80"/>
    <p:sldLayoutId id="2147484904" r:id="rId81"/>
    <p:sldLayoutId id="2147484905" r:id="rId82"/>
    <p:sldLayoutId id="2147484906" r:id="rId83"/>
    <p:sldLayoutId id="2147484907" r:id="rId84"/>
    <p:sldLayoutId id="2147484908" r:id="rId85"/>
    <p:sldLayoutId id="2147484909" r:id="rId86"/>
    <p:sldLayoutId id="2147484910" r:id="rId87"/>
    <p:sldLayoutId id="2147484911" r:id="rId88"/>
    <p:sldLayoutId id="2147484912" r:id="rId89"/>
    <p:sldLayoutId id="2147484913" r:id="rId90"/>
    <p:sldLayoutId id="2147484914" r:id="rId91"/>
    <p:sldLayoutId id="2147484915" r:id="rId92"/>
    <p:sldLayoutId id="2147484916" r:id="rId93"/>
    <p:sldLayoutId id="2147484917" r:id="rId94"/>
    <p:sldLayoutId id="2147484918" r:id="rId95"/>
    <p:sldLayoutId id="2147484919" r:id="rId96"/>
    <p:sldLayoutId id="2147484920" r:id="rId97"/>
    <p:sldLayoutId id="2147484921" r:id="rId98"/>
    <p:sldLayoutId id="2147484922" r:id="rId99"/>
    <p:sldLayoutId id="2147484923" r:id="rId100"/>
    <p:sldLayoutId id="2147484924" r:id="rId101"/>
    <p:sldLayoutId id="2147484925" r:id="rId102"/>
    <p:sldLayoutId id="2147484926" r:id="rId103"/>
    <p:sldLayoutId id="2147484927" r:id="rId104"/>
    <p:sldLayoutId id="2147484928" r:id="rId105"/>
    <p:sldLayoutId id="2147484929" r:id="rId106"/>
    <p:sldLayoutId id="2147484930" r:id="rId107"/>
    <p:sldLayoutId id="2147484931" r:id="rId108"/>
    <p:sldLayoutId id="2147484932" r:id="rId109"/>
    <p:sldLayoutId id="2147484933" r:id="rId110"/>
    <p:sldLayoutId id="2147484934" r:id="rId111"/>
    <p:sldLayoutId id="2147484935" r:id="rId112"/>
    <p:sldLayoutId id="2147484936" r:id="rId113"/>
    <p:sldLayoutId id="2147484937" r:id="rId114"/>
    <p:sldLayoutId id="2147484938" r:id="rId115"/>
    <p:sldLayoutId id="2147484939" r:id="rId116"/>
    <p:sldLayoutId id="2147484940" r:id="rId117"/>
    <p:sldLayoutId id="2147484941" r:id="rId118"/>
    <p:sldLayoutId id="2147484942" r:id="rId119"/>
    <p:sldLayoutId id="2147484943" r:id="rId120"/>
    <p:sldLayoutId id="2147484944" r:id="rId121"/>
    <p:sldLayoutId id="2147484945" r:id="rId122"/>
    <p:sldLayoutId id="2147484946" r:id="rId123"/>
    <p:sldLayoutId id="2147484947" r:id="rId124"/>
    <p:sldLayoutId id="2147484948" r:id="rId125"/>
    <p:sldLayoutId id="2147484949" r:id="rId126"/>
    <p:sldLayoutId id="2147484950" r:id="rId127"/>
    <p:sldLayoutId id="2147484951" r:id="rId128"/>
    <p:sldLayoutId id="2147484952" r:id="rId129"/>
    <p:sldLayoutId id="2147484953" r:id="rId130"/>
    <p:sldLayoutId id="2147484954" r:id="rId131"/>
    <p:sldLayoutId id="2147484955" r:id="rId132"/>
    <p:sldLayoutId id="2147484956" r:id="rId133"/>
    <p:sldLayoutId id="2147484957" r:id="rId134"/>
    <p:sldLayoutId id="2147484958" r:id="rId135"/>
    <p:sldLayoutId id="2147484959" r:id="rId136"/>
    <p:sldLayoutId id="2147484960" r:id="rId137"/>
    <p:sldLayoutId id="2147484961" r:id="rId138"/>
    <p:sldLayoutId id="2147484962" r:id="rId139"/>
    <p:sldLayoutId id="2147484963" r:id="rId140"/>
    <p:sldLayoutId id="2147484964" r:id="rId141"/>
    <p:sldLayoutId id="2147484965" r:id="rId142"/>
    <p:sldLayoutId id="2147484966" r:id="rId143"/>
    <p:sldLayoutId id="2147484967" r:id="rId144"/>
    <p:sldLayoutId id="2147484968" r:id="rId145"/>
    <p:sldLayoutId id="2147484969" r:id="rId146"/>
    <p:sldLayoutId id="2147484970" r:id="rId147"/>
    <p:sldLayoutId id="2147484971" r:id="rId148"/>
    <p:sldLayoutId id="2147484972" r:id="rId149"/>
    <p:sldLayoutId id="2147484973" r:id="rId150"/>
    <p:sldLayoutId id="2147484974" r:id="rId151"/>
    <p:sldLayoutId id="2147484975" r:id="rId152"/>
    <p:sldLayoutId id="2147484976" r:id="rId153"/>
    <p:sldLayoutId id="2147484977" r:id="rId154"/>
    <p:sldLayoutId id="2147484978" r:id="rId155"/>
    <p:sldLayoutId id="2147484979" r:id="rId156"/>
    <p:sldLayoutId id="2147484980" r:id="rId157"/>
    <p:sldLayoutId id="2147484981" r:id="rId158"/>
    <p:sldLayoutId id="2147484982" r:id="rId159"/>
    <p:sldLayoutId id="2147484983" r:id="rId160"/>
    <p:sldLayoutId id="2147484984" r:id="rId161"/>
    <p:sldLayoutId id="2147484987" r:id="rId162"/>
    <p:sldLayoutId id="2147484988" r:id="rId163"/>
    <p:sldLayoutId id="2147484990" r:id="rId164"/>
    <p:sldLayoutId id="2147484992" r:id="rId165"/>
    <p:sldLayoutId id="2147484993" r:id="rId166"/>
    <p:sldLayoutId id="2147484994" r:id="rId167"/>
    <p:sldLayoutId id="2147484995" r:id="rId168"/>
    <p:sldLayoutId id="2147484996" r:id="rId169"/>
    <p:sldLayoutId id="2147489595" r:id="rId170"/>
    <p:sldLayoutId id="2147489596" r:id="rId17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54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kvgros@architectnow.net"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www.architectnow.net/" TargetMode="External"/><Relationship Id="rId4" Type="http://schemas.openxmlformats.org/officeDocument/2006/relationships/hyperlink" Target="mailto:awill@architectnow.net"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7.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0.sv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www.microsoft.com/en-us/microsoft-365/enterprise/copilot-for-microsoft-365" TargetMode="External"/><Relationship Id="rId7" Type="http://schemas.openxmlformats.org/officeDocument/2006/relationships/image" Target="../media/image36.png"/><Relationship Id="rId2" Type="http://schemas.openxmlformats.org/officeDocument/2006/relationships/hyperlink" Target="https://www.microsoft.com/en-us/microsoft-365" TargetMode="External"/><Relationship Id="rId1" Type="http://schemas.openxmlformats.org/officeDocument/2006/relationships/slideLayout" Target="../slideLayouts/slideLayout15.xml"/><Relationship Id="rId6" Type="http://schemas.openxmlformats.org/officeDocument/2006/relationships/hyperlink" Target="https://www.microsoft.com/en-us/security/business/ai-machine-learning/microsoft-security-copilot" TargetMode="External"/><Relationship Id="rId5" Type="http://schemas.openxmlformats.org/officeDocument/2006/relationships/hyperlink" Target="https://www.microsoft.com/en-us/ai/microsoft-sales-copilot" TargetMode="External"/><Relationship Id="rId4" Type="http://schemas.openxmlformats.org/officeDocument/2006/relationships/hyperlink" Target="https://www.microsoft.com/en-us/microsoft-copilot/microsoft-copilot-studio"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mailto:awill@architectnow.net" TargetMode="External"/><Relationship Id="rId2" Type="http://schemas.openxmlformats.org/officeDocument/2006/relationships/hyperlink" Target="mailto:kvgros@architectnow.net" TargetMode="Externa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www.microsoft.com/en-us/edge/features/copilot" TargetMode="External"/><Relationship Id="rId2" Type="http://schemas.openxmlformats.org/officeDocument/2006/relationships/hyperlink" Target="https://chat.openai.com/" TargetMode="Externa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hyperlink" Target="https://gemini.google.com/app"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68.xml"/><Relationship Id="rId6" Type="http://schemas.openxmlformats.org/officeDocument/2006/relationships/image" Target="../media/image11.png"/><Relationship Id="rId11" Type="http://schemas.openxmlformats.org/officeDocument/2006/relationships/image" Target="../media/image41.png"/><Relationship Id="rId5" Type="http://schemas.microsoft.com/office/2007/relationships/hdphoto" Target="../media/hdphoto2.wdp"/><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6.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5.wdp"/><Relationship Id="rId5" Type="http://schemas.openxmlformats.org/officeDocument/2006/relationships/image" Target="../media/image11.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0FE8-2413-A12A-853E-3DB90E7D178F}"/>
              </a:ext>
            </a:extLst>
          </p:cNvPr>
          <p:cNvSpPr>
            <a:spLocks noGrp="1"/>
          </p:cNvSpPr>
          <p:nvPr>
            <p:ph type="title"/>
          </p:nvPr>
        </p:nvSpPr>
        <p:spPr>
          <a:xfrm>
            <a:off x="588263" y="2240875"/>
            <a:ext cx="4167887" cy="1292662"/>
          </a:xfrm>
        </p:spPr>
        <p:txBody>
          <a:bodyPr/>
          <a:lstStyle/>
          <a:p>
            <a:r>
              <a:rPr lang="en-US" dirty="0">
                <a:cs typeface="Segoe UI"/>
              </a:rPr>
              <a:t>Artificial Intelligence: Unlocking the Future of Productivity</a:t>
            </a:r>
          </a:p>
        </p:txBody>
      </p:sp>
      <p:sp>
        <p:nvSpPr>
          <p:cNvPr id="3" name="Text Placeholder 2">
            <a:extLst>
              <a:ext uri="{FF2B5EF4-FFF2-40B4-BE49-F238E27FC236}">
                <a16:creationId xmlns:a16="http://schemas.microsoft.com/office/drawing/2014/main" id="{9E9D5763-15A4-1E24-72FB-33A058D1AB2C}"/>
              </a:ext>
            </a:extLst>
          </p:cNvPr>
          <p:cNvSpPr>
            <a:spLocks noGrp="1"/>
          </p:cNvSpPr>
          <p:nvPr>
            <p:ph type="body" sz="quarter" idx="12"/>
          </p:nvPr>
        </p:nvSpPr>
        <p:spPr>
          <a:xfrm>
            <a:off x="582042" y="3962400"/>
            <a:ext cx="4164583" cy="1723549"/>
          </a:xfrm>
        </p:spPr>
        <p:txBody>
          <a:bodyPr/>
          <a:lstStyle/>
          <a:p>
            <a:r>
              <a:rPr lang="en-US" dirty="0"/>
              <a:t>Kevin Grossnicklaus, President</a:t>
            </a:r>
          </a:p>
          <a:p>
            <a:r>
              <a:rPr lang="en-US" dirty="0">
                <a:hlinkClick r:id="rId3"/>
              </a:rPr>
              <a:t>kvgros@architectnow.net</a:t>
            </a:r>
            <a:endParaRPr lang="en-US" dirty="0"/>
          </a:p>
          <a:p>
            <a:endParaRPr lang="en-US" dirty="0"/>
          </a:p>
          <a:p>
            <a:r>
              <a:rPr lang="en-US" dirty="0"/>
              <a:t>Alex Will, CTO</a:t>
            </a:r>
          </a:p>
          <a:p>
            <a:r>
              <a:rPr lang="en-US" dirty="0">
                <a:hlinkClick r:id="rId4"/>
              </a:rPr>
              <a:t>awill@architectnow.net</a:t>
            </a:r>
            <a:endParaRPr lang="en-US" dirty="0"/>
          </a:p>
          <a:p>
            <a:endParaRPr lang="en-US" dirty="0"/>
          </a:p>
          <a:p>
            <a:r>
              <a:rPr lang="en-US" dirty="0">
                <a:hlinkClick r:id="rId5"/>
              </a:rPr>
              <a:t>www.architectnow.net</a:t>
            </a:r>
            <a:r>
              <a:rPr lang="en-US" dirty="0"/>
              <a:t> </a:t>
            </a:r>
          </a:p>
        </p:txBody>
      </p:sp>
      <p:pic>
        <p:nvPicPr>
          <p:cNvPr id="6" name="Picture Placeholder 5" descr="A red and grey diamond&#10;&#10;Description automatically generated">
            <a:extLst>
              <a:ext uri="{FF2B5EF4-FFF2-40B4-BE49-F238E27FC236}">
                <a16:creationId xmlns:a16="http://schemas.microsoft.com/office/drawing/2014/main" id="{98EBF9E5-DDE7-EC7B-E731-9AF24B45EFAB}"/>
              </a:ext>
            </a:extLst>
          </p:cNvPr>
          <p:cNvPicPr>
            <a:picLocks noGrp="1" noChangeAspect="1"/>
          </p:cNvPicPr>
          <p:nvPr>
            <p:ph type="pic" sz="quarter" idx="13"/>
          </p:nvPr>
        </p:nvPicPr>
        <p:blipFill>
          <a:blip r:embed="rId6"/>
          <a:srcRect t="1715" b="1715"/>
          <a:stretch>
            <a:fillRect/>
          </a:stretch>
        </p:blipFill>
        <p:spPr>
          <a:xfrm>
            <a:off x="-207087" y="209299"/>
            <a:ext cx="2795220" cy="1211430"/>
          </a:xfrm>
        </p:spPr>
      </p:pic>
    </p:spTree>
    <p:extLst>
      <p:ext uri="{BB962C8B-B14F-4D97-AF65-F5344CB8AC3E}">
        <p14:creationId xmlns:p14="http://schemas.microsoft.com/office/powerpoint/2010/main" val="142130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8C990B6-578B-BE62-7B18-B0ABF2036A53}"/>
              </a:ext>
            </a:extLst>
          </p:cNvPr>
          <p:cNvSpPr>
            <a:spLocks noGrp="1"/>
          </p:cNvSpPr>
          <p:nvPr>
            <p:ph type="title"/>
          </p:nvPr>
        </p:nvSpPr>
        <p:spPr/>
        <p:txBody>
          <a:bodyPr/>
          <a:lstStyle/>
          <a:p>
            <a:r>
              <a:rPr lang="en-US" sz="2400" noProof="0"/>
              <a:t>Create a proposal to update the store’s website</a:t>
            </a:r>
            <a:endParaRPr lang="en-US" sz="2400"/>
          </a:p>
        </p:txBody>
      </p:sp>
      <p:sp>
        <p:nvSpPr>
          <p:cNvPr id="8" name="Text Placeholder 7">
            <a:extLst>
              <a:ext uri="{FF2B5EF4-FFF2-40B4-BE49-F238E27FC236}">
                <a16:creationId xmlns:a16="http://schemas.microsoft.com/office/drawing/2014/main" id="{DE650037-EE2B-2739-7F85-80E1EB2C4D01}"/>
              </a:ext>
            </a:extLst>
          </p:cNvPr>
          <p:cNvSpPr>
            <a:spLocks noGrp="1"/>
          </p:cNvSpPr>
          <p:nvPr>
            <p:ph type="body" sz="quarter" idx="10"/>
          </p:nvPr>
        </p:nvSpPr>
        <p:spPr>
          <a:xfrm>
            <a:off x="1069974" y="1022514"/>
            <a:ext cx="4130676" cy="430887"/>
          </a:xfrm>
        </p:spPr>
        <p:txBody>
          <a:bodyPr/>
          <a:lstStyle/>
          <a:p>
            <a:r>
              <a:rPr lang="en-US"/>
              <a:t>Copilot in Word</a:t>
            </a:r>
          </a:p>
        </p:txBody>
      </p:sp>
      <p:grpSp>
        <p:nvGrpSpPr>
          <p:cNvPr id="24" name="Group 23">
            <a:extLst>
              <a:ext uri="{FF2B5EF4-FFF2-40B4-BE49-F238E27FC236}">
                <a16:creationId xmlns:a16="http://schemas.microsoft.com/office/drawing/2014/main" id="{EF8C962D-6670-3624-1774-515ADD8D3D60}"/>
              </a:ext>
              <a:ext uri="{C183D7F6-B498-43B3-948B-1728B52AA6E4}">
                <adec:decorative xmlns:adec="http://schemas.microsoft.com/office/drawing/2017/decorative" val="1"/>
              </a:ext>
            </a:extLst>
          </p:cNvPr>
          <p:cNvGrpSpPr/>
          <p:nvPr/>
        </p:nvGrpSpPr>
        <p:grpSpPr>
          <a:xfrm>
            <a:off x="430726" y="1725385"/>
            <a:ext cx="4585773" cy="4715069"/>
            <a:chOff x="430726" y="1725385"/>
            <a:chExt cx="4585773" cy="4715069"/>
          </a:xfrm>
        </p:grpSpPr>
        <p:sp>
          <p:nvSpPr>
            <p:cNvPr id="7" name="Rectangle: Rounded Corners 6">
              <a:extLst>
                <a:ext uri="{FF2B5EF4-FFF2-40B4-BE49-F238E27FC236}">
                  <a16:creationId xmlns:a16="http://schemas.microsoft.com/office/drawing/2014/main" id="{FD867A48-D612-3D74-032C-1A15B9D249F9}"/>
                </a:ext>
              </a:extLst>
            </p:cNvPr>
            <p:cNvSpPr/>
            <p:nvPr/>
          </p:nvSpPr>
          <p:spPr bwMode="auto">
            <a:xfrm>
              <a:off x="430726" y="1725385"/>
              <a:ext cx="4585773" cy="4715069"/>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Freeform 29">
              <a:extLst>
                <a:ext uri="{FF2B5EF4-FFF2-40B4-BE49-F238E27FC236}">
                  <a16:creationId xmlns:a16="http://schemas.microsoft.com/office/drawing/2014/main" id="{A8D504C0-9778-BD40-1ACA-182F8DEBC2E2}"/>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9" name="Rectangle 8">
            <a:extLst>
              <a:ext uri="{FF2B5EF4-FFF2-40B4-BE49-F238E27FC236}">
                <a16:creationId xmlns:a16="http://schemas.microsoft.com/office/drawing/2014/main" id="{B5A43F14-574F-9DD8-9FF6-7FFABA8E8722}"/>
              </a:ext>
            </a:extLst>
          </p:cNvPr>
          <p:cNvSpPr/>
          <p:nvPr/>
        </p:nvSpPr>
        <p:spPr>
          <a:xfrm>
            <a:off x="729052" y="2015185"/>
            <a:ext cx="3799406" cy="3123932"/>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helps write, edit, summarize,</a:t>
            </a:r>
            <a:r>
              <a:rPr kumimoji="0" lang="en-US" sz="1800" b="0" i="0" u="none" strike="noStrike" kern="1200" cap="none" spc="0" normalizeH="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a:t>
            </a: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&amp; create.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lvl="0" defTabSz="914400" fontAlgn="base">
              <a:defRPr/>
            </a:pPr>
            <a:r>
              <a:rPr lang="en-US" sz="1600">
                <a:latin typeface="Segoe UI Semibold"/>
                <a:cs typeface="Segoe UI" panose="020B0502040204020203" pitchFamily="34" charset="0"/>
              </a:rPr>
              <a:t>Business needs:</a:t>
            </a:r>
            <a:endParaRPr lang="en-US" sz="1600">
              <a:latin typeface="Segoe UI Semibold"/>
            </a:endParaRP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Draft a two-page project proposal based on the data from customer feedback</a:t>
            </a:r>
            <a:br>
              <a:rPr lang="en-US" sz="1400">
                <a:latin typeface="Segoe UI" panose="020B0502040204020203" pitchFamily="34" charset="0"/>
              </a:rPr>
            </a:br>
            <a:r>
              <a:rPr lang="en-US" sz="1400">
                <a:latin typeface="Segoe UI" panose="020B0502040204020203" pitchFamily="34" charset="0"/>
              </a:rPr>
              <a:t>and sales</a:t>
            </a: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Make the third paragraph more concise. Change the tone of the document to be more casual</a:t>
            </a: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Create a one-page draft based on this rough outline</a:t>
            </a:r>
          </a:p>
        </p:txBody>
      </p:sp>
      <p:pic>
        <p:nvPicPr>
          <p:cNvPr id="4" name="M365_Word_Jumpstart_H.264_1920x1080_031023" descr="Copilot in Word GIF&#10;">
            <a:hlinkClick r:id="" action="ppaction://media"/>
            <a:extLst>
              <a:ext uri="{FF2B5EF4-FFF2-40B4-BE49-F238E27FC236}">
                <a16:creationId xmlns:a16="http://schemas.microsoft.com/office/drawing/2014/main" id="{EBC23FE0-7630-42FA-1E77-AA0616BFE21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683" t="389" r="363" b="739"/>
          <a:stretch/>
        </p:blipFill>
        <p:spPr>
          <a:xfrm>
            <a:off x="5299075" y="1725385"/>
            <a:ext cx="6598006" cy="3824323"/>
          </a:xfrm>
          <a:prstGeom prst="roundRect">
            <a:avLst>
              <a:gd name="adj" fmla="val 3094"/>
            </a:avLst>
          </a:prstGeom>
          <a:ln w="25400">
            <a:solidFill>
              <a:schemeClr val="bg1"/>
            </a:solidFill>
          </a:ln>
          <a:effectLst>
            <a:outerShdw blurRad="411555" dist="135058" dir="2280000" algn="ctr" rotWithShape="0">
              <a:prstClr val="black">
                <a:alpha val="20000"/>
              </a:prstClr>
            </a:outerShdw>
          </a:effectLst>
        </p:spPr>
      </p:pic>
      <p:grpSp>
        <p:nvGrpSpPr>
          <p:cNvPr id="13" name="Group 12">
            <a:extLst>
              <a:ext uri="{FF2B5EF4-FFF2-40B4-BE49-F238E27FC236}">
                <a16:creationId xmlns:a16="http://schemas.microsoft.com/office/drawing/2014/main" id="{51B7D2B9-1A1B-422E-CD30-17E976142643}"/>
              </a:ext>
              <a:ext uri="{C183D7F6-B498-43B3-948B-1728B52AA6E4}">
                <adec:decorative xmlns:adec="http://schemas.microsoft.com/office/drawing/2017/decorative" val="1"/>
              </a:ext>
            </a:extLst>
          </p:cNvPr>
          <p:cNvGrpSpPr/>
          <p:nvPr/>
        </p:nvGrpSpPr>
        <p:grpSpPr>
          <a:xfrm>
            <a:off x="471582" y="1015603"/>
            <a:ext cx="394006" cy="433388"/>
            <a:chOff x="5715000" y="3009937"/>
            <a:chExt cx="762000" cy="838164"/>
          </a:xfrm>
        </p:grpSpPr>
        <p:sp>
          <p:nvSpPr>
            <p:cNvPr id="14" name="Freeform: Shape 13">
              <a:extLst>
                <a:ext uri="{FF2B5EF4-FFF2-40B4-BE49-F238E27FC236}">
                  <a16:creationId xmlns:a16="http://schemas.microsoft.com/office/drawing/2014/main" id="{A9979D50-7EB6-017E-822A-A3EE842C127D}"/>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solidFill>
              <a:srgbClr val="AE7F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769E0D68-5CDD-439E-B0C5-D5285F6BDD92}"/>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gradFill>
              <a:gsLst>
                <a:gs pos="0">
                  <a:srgbClr val="114A8B"/>
                </a:gs>
                <a:gs pos="50000">
                  <a:srgbClr val="0861AF">
                    <a:alpha val="49804"/>
                  </a:srgbClr>
                </a:gs>
                <a:gs pos="100000">
                  <a:srgbClr val="0078D4">
                    <a:alpha val="0"/>
                  </a:srgbClr>
                </a:gs>
              </a:gsLst>
              <a:lin ang="14397836"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C899C8C-271D-CF56-D06E-8BFA89297E51}"/>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solidFill>
              <a:srgbClr val="D59D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6E60D843-A974-438A-EDC4-4944874B4345}"/>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gradFill>
              <a:gsLst>
                <a:gs pos="0">
                  <a:srgbClr val="493474"/>
                </a:gs>
                <a:gs pos="50000">
                  <a:srgbClr val="6A4D97">
                    <a:alpha val="49804"/>
                  </a:srgbClr>
                </a:gs>
                <a:gs pos="100000">
                  <a:srgbClr val="8C66BA">
                    <a:alpha val="0"/>
                  </a:srgbClr>
                </a:gs>
              </a:gsLst>
              <a:lin ang="74935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D707A1C8-6932-D53C-7D47-5481A9A62C83}"/>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A66890CD-E891-9A2F-B604-E7234D5C2EFB}"/>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BE1BDE38-6E32-358B-B12C-2AF620CF299D}"/>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F24F6436-C146-1DE4-542B-32C62F78A966}"/>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37050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6" presetClass="emph" presetSubtype="0" accel="100000" autoRev="1" fill="hold" nodeType="withEffect">
                                  <p:stCondLst>
                                    <p:cond delay="0"/>
                                  </p:stCondLst>
                                  <p:childTnLst>
                                    <p:animScale>
                                      <p:cBhvr>
                                        <p:cTn id="9" dur="400" fill="hold"/>
                                        <p:tgtEl>
                                          <p:spTgt spid="13"/>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400"/>
                                        <p:tgtEl>
                                          <p:spTgt spid="8">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8">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400"/>
                                  </p:stCondLst>
                                  <p:childTnLst>
                                    <p:animMotion origin="layout" path="M 0 1.21433E-6 L 0 0.03551 " pathEditMode="relative" rAng="0" ptsTypes="AA">
                                      <p:cBhvr>
                                        <p:cTn id="19" dur="700" spd="-100000" fill="hold"/>
                                        <p:tgtEl>
                                          <p:spTgt spid="24"/>
                                        </p:tgtEl>
                                        <p:attrNameLst>
                                          <p:attrName>ppt_x</p:attrName>
                                          <p:attrName>ppt_y</p:attrName>
                                        </p:attrNameLst>
                                      </p:cBhvr>
                                      <p:rCtr x="0" y="1770"/>
                                    </p:animMotion>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500"/>
                                  </p:stCondLst>
                                  <p:childTnLst>
                                    <p:animMotion origin="layout" path="M 5E-6 2.22222E-6 L 5E-6 0.03541 " pathEditMode="relative" rAng="0" ptsTypes="AA">
                                      <p:cBhvr>
                                        <p:cTn id="24" dur="700" spd="-100000" fill="hold"/>
                                        <p:tgtEl>
                                          <p:spTgt spid="9"/>
                                        </p:tgtEl>
                                        <p:attrNameLst>
                                          <p:attrName>ppt_x</p:attrName>
                                          <p:attrName>ppt_y</p:attrName>
                                        </p:attrNameLst>
                                      </p:cBhvr>
                                      <p:rCtr x="0" y="1759"/>
                                    </p:animMotion>
                                  </p:childTnLst>
                                </p:cTn>
                              </p:par>
                            </p:childTnLst>
                          </p:cTn>
                        </p:par>
                        <p:par>
                          <p:cTn id="25" fill="hold">
                            <p:stCondLst>
                              <p:cond delay="1200"/>
                            </p:stCondLst>
                            <p:childTnLst>
                              <p:par>
                                <p:cTn id="26" presetID="1" presetClass="mediacall" presetSubtype="0" fill="hold" nodeType="afterEffect">
                                  <p:stCondLst>
                                    <p:cond delay="0"/>
                                  </p:stCondLst>
                                  <p:childTnLst>
                                    <p:cmd type="call" cmd="playFrom(0.0)">
                                      <p:cBhvr>
                                        <p:cTn id="27" dur="15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par>
              <p:cTn id="28"/>
            </p:par>
            <p:video>
              <p:cMediaNode vol="80000">
                <p:cTn id="29"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build="p"/>
      <p:bldP spid="8" grpId="1" build="p"/>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DF96C82-F188-489D-2CCE-715412266EF4}"/>
              </a:ext>
              <a:ext uri="{C183D7F6-B498-43B3-948B-1728B52AA6E4}">
                <adec:decorative xmlns:adec="http://schemas.microsoft.com/office/drawing/2017/decorative" val="1"/>
              </a:ext>
            </a:extLst>
          </p:cNvPr>
          <p:cNvGrpSpPr/>
          <p:nvPr/>
        </p:nvGrpSpPr>
        <p:grpSpPr>
          <a:xfrm>
            <a:off x="430726" y="1725385"/>
            <a:ext cx="4585773" cy="4715069"/>
            <a:chOff x="430726" y="1725385"/>
            <a:chExt cx="4585773" cy="4715069"/>
          </a:xfrm>
        </p:grpSpPr>
        <p:sp>
          <p:nvSpPr>
            <p:cNvPr id="32" name="Rectangle: Rounded Corners 31">
              <a:extLst>
                <a:ext uri="{FF2B5EF4-FFF2-40B4-BE49-F238E27FC236}">
                  <a16:creationId xmlns:a16="http://schemas.microsoft.com/office/drawing/2014/main" id="{5EAC959C-5DEC-65C3-68E3-AABC17F4C1BC}"/>
                </a:ext>
              </a:extLst>
            </p:cNvPr>
            <p:cNvSpPr/>
            <p:nvPr/>
          </p:nvSpPr>
          <p:spPr bwMode="auto">
            <a:xfrm>
              <a:off x="430726" y="1725385"/>
              <a:ext cx="4585773" cy="4715069"/>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Freeform 29">
              <a:extLst>
                <a:ext uri="{FF2B5EF4-FFF2-40B4-BE49-F238E27FC236}">
                  <a16:creationId xmlns:a16="http://schemas.microsoft.com/office/drawing/2014/main" id="{765BBCD7-161D-1A8C-CF2E-6AE16937584B}"/>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64000">
                  <a:srgbClr val="F3484C"/>
                </a:gs>
                <a:gs pos="100000">
                  <a:srgbClr val="FD90E1"/>
                </a:gs>
                <a:gs pos="12000">
                  <a:srgbClr val="FFA63B"/>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5" name="Title 3">
            <a:extLst>
              <a:ext uri="{FF2B5EF4-FFF2-40B4-BE49-F238E27FC236}">
                <a16:creationId xmlns:a16="http://schemas.microsoft.com/office/drawing/2014/main" id="{510EFD0F-4394-C2CE-66C5-B2E83260467C}"/>
              </a:ext>
            </a:extLst>
          </p:cNvPr>
          <p:cNvSpPr>
            <a:spLocks noGrp="1"/>
          </p:cNvSpPr>
          <p:nvPr>
            <p:ph type="title"/>
          </p:nvPr>
        </p:nvSpPr>
        <p:spPr/>
        <p:txBody>
          <a:bodyPr/>
          <a:lstStyle/>
          <a:p>
            <a:r>
              <a:rPr lang="en-US" noProof="0"/>
              <a:t>Create a presentation on sustainability goals</a:t>
            </a:r>
            <a:endParaRPr lang="en-US"/>
          </a:p>
        </p:txBody>
      </p:sp>
      <p:sp>
        <p:nvSpPr>
          <p:cNvPr id="7" name="Text Placeholder 6">
            <a:extLst>
              <a:ext uri="{FF2B5EF4-FFF2-40B4-BE49-F238E27FC236}">
                <a16:creationId xmlns:a16="http://schemas.microsoft.com/office/drawing/2014/main" id="{5ACB7934-B173-C3DD-3702-55B353CF4496}"/>
              </a:ext>
            </a:extLst>
          </p:cNvPr>
          <p:cNvSpPr>
            <a:spLocks noGrp="1"/>
          </p:cNvSpPr>
          <p:nvPr>
            <p:ph type="body" sz="quarter" idx="10"/>
          </p:nvPr>
        </p:nvSpPr>
        <p:spPr/>
        <p:txBody>
          <a:bodyPr/>
          <a:lstStyle/>
          <a:p>
            <a:r>
              <a:rPr lang="en-CA" noProof="0" err="1"/>
              <a:t>Copilot</a:t>
            </a:r>
            <a:r>
              <a:rPr lang="en-CA" noProof="0"/>
              <a:t> in PowerPoint</a:t>
            </a:r>
          </a:p>
        </p:txBody>
      </p:sp>
      <p:sp>
        <p:nvSpPr>
          <p:cNvPr id="15" name="Rectangle 14">
            <a:extLst>
              <a:ext uri="{FF2B5EF4-FFF2-40B4-BE49-F238E27FC236}">
                <a16:creationId xmlns:a16="http://schemas.microsoft.com/office/drawing/2014/main" id="{2F7DE317-0C50-B30B-5B08-F0325BC55F76}"/>
              </a:ext>
            </a:extLst>
          </p:cNvPr>
          <p:cNvSpPr/>
          <p:nvPr/>
        </p:nvSpPr>
        <p:spPr>
          <a:xfrm>
            <a:off x="729052" y="2015185"/>
            <a:ext cx="3545084" cy="2877711"/>
          </a:xfrm>
          <a:prstGeom prst="rect">
            <a:avLst/>
          </a:prstGeom>
          <a:noFill/>
        </p:spPr>
        <p:txBody>
          <a:bodyPr wrap="square" lIns="0" tIns="45720" rIns="91440" bIns="45720" anchor="t">
            <a:spAutoFit/>
          </a:bodyPr>
          <a:lstStyle/>
          <a:p>
            <a:pPr lvl="0" defTabSz="914400" fontAlgn="base"/>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helps</a:t>
            </a: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 </a:t>
            </a:r>
            <a:r>
              <a:rPr lang="en-US" sz="1800">
                <a:latin typeface="Segoe UI Semibold" panose="020B0702040204020203" pitchFamily="34" charset="0"/>
                <a:cs typeface="Segoe UI Semibold" panose="020B0702040204020203" pitchFamily="34" charset="0"/>
              </a:rPr>
              <a:t>to create visually stunning presentations</a:t>
            </a: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latin typeface="Segoe UI" panose="020B0502040204020203" pitchFamily="34" charset="0"/>
            </a:endParaRPr>
          </a:p>
          <a:p>
            <a:pPr lvl="0" defTabSz="914400" fontAlgn="base">
              <a:defRPr/>
            </a:pPr>
            <a:r>
              <a:rPr lang="en-US" sz="1600">
                <a:latin typeface="Segoe UI Semibold"/>
                <a:cs typeface="Segoe UI" panose="020B0502040204020203" pitchFamily="34" charset="0"/>
              </a:rPr>
              <a:t>Business needs:</a:t>
            </a:r>
            <a:endParaRPr lang="en-US" sz="1600">
              <a:latin typeface="Segoe UI Semibold"/>
            </a:endParaRP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Create a five-slide presentation based on a Word document, include relevant stock photos</a:t>
            </a: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Consolidate that presentation into a three-slide summary</a:t>
            </a: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Reformat three bullets into three columns, each with a photo</a:t>
            </a:r>
          </a:p>
        </p:txBody>
      </p:sp>
      <p:pic>
        <p:nvPicPr>
          <p:cNvPr id="3" name="Picture 2" descr="Graphical user interface, application, PowerPoint">
            <a:extLst>
              <a:ext uri="{FF2B5EF4-FFF2-40B4-BE49-F238E27FC236}">
                <a16:creationId xmlns:a16="http://schemas.microsoft.com/office/drawing/2014/main" id="{AC8E5D62-19AF-BE5D-E0BE-C0D57166B1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95" t="2495" r="2495" b="3236"/>
          <a:stretch/>
        </p:blipFill>
        <p:spPr>
          <a:xfrm>
            <a:off x="5299077" y="1725384"/>
            <a:ext cx="6598006" cy="3682431"/>
          </a:xfrm>
          <a:prstGeom prst="roundRect">
            <a:avLst>
              <a:gd name="adj" fmla="val 3094"/>
            </a:avLst>
          </a:prstGeom>
          <a:ln w="25400">
            <a:solidFill>
              <a:schemeClr val="bg1"/>
            </a:solidFill>
          </a:ln>
          <a:effectLst>
            <a:outerShdw blurRad="411555" dist="135058" dir="2280000" algn="ctr" rotWithShape="0">
              <a:prstClr val="black">
                <a:alpha val="20000"/>
              </a:prstClr>
            </a:outerShdw>
          </a:effectLst>
        </p:spPr>
      </p:pic>
      <p:pic>
        <p:nvPicPr>
          <p:cNvPr id="19" name="Graphic 18">
            <a:extLst>
              <a:ext uri="{FF2B5EF4-FFF2-40B4-BE49-F238E27FC236}">
                <a16:creationId xmlns:a16="http://schemas.microsoft.com/office/drawing/2014/main" id="{2E6663D1-847E-2C35-699A-D88C9E651BA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0726" y="994094"/>
            <a:ext cx="475718" cy="475718"/>
          </a:xfrm>
          <a:prstGeom prst="rect">
            <a:avLst/>
          </a:prstGeom>
        </p:spPr>
      </p:pic>
    </p:spTree>
    <p:extLst>
      <p:ext uri="{BB962C8B-B14F-4D97-AF65-F5344CB8AC3E}">
        <p14:creationId xmlns:p14="http://schemas.microsoft.com/office/powerpoint/2010/main" val="322033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
                                        <p:tgtEl>
                                          <p:spTgt spid="19"/>
                                        </p:tgtEl>
                                      </p:cBhvr>
                                    </p:animEffect>
                                  </p:childTnLst>
                                </p:cTn>
                              </p:par>
                              <p:par>
                                <p:cTn id="8" presetID="6" presetClass="emph" presetSubtype="0" accel="100000" autoRev="1" fill="hold" nodeType="withEffect">
                                  <p:stCondLst>
                                    <p:cond delay="0"/>
                                  </p:stCondLst>
                                  <p:childTnLst>
                                    <p:animScale>
                                      <p:cBhvr>
                                        <p:cTn id="9" dur="400" fill="hold"/>
                                        <p:tgtEl>
                                          <p:spTgt spid="19"/>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400"/>
                                        <p:tgtEl>
                                          <p:spTgt spid="7">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7">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path" presetSubtype="0" decel="100000" fill="hold" nodeType="withEffect">
                                  <p:stCondLst>
                                    <p:cond delay="400"/>
                                  </p:stCondLst>
                                  <p:childTnLst>
                                    <p:animMotion origin="layout" path="M 0 1.21433E-6 L 0 0.03551 " pathEditMode="relative" rAng="0" ptsTypes="AA">
                                      <p:cBhvr>
                                        <p:cTn id="19" dur="700" spd="-100000" fill="hold"/>
                                        <p:tgtEl>
                                          <p:spTgt spid="21"/>
                                        </p:tgtEl>
                                        <p:attrNameLst>
                                          <p:attrName>ppt_x</p:attrName>
                                          <p:attrName>ppt_y</p:attrName>
                                        </p:attrNameLst>
                                      </p:cBhvr>
                                      <p:rCtr x="0" y="1770"/>
                                    </p:animMotion>
                                  </p:childTnLst>
                                </p:cTn>
                              </p:par>
                              <p:par>
                                <p:cTn id="20" presetID="10" presetClass="entr" presetSubtype="0" fill="hold" grpId="0"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42" presetClass="path" presetSubtype="0" decel="100000" fill="hold" grpId="1" nodeType="withEffect">
                                  <p:stCondLst>
                                    <p:cond delay="500"/>
                                  </p:stCondLst>
                                  <p:childTnLst>
                                    <p:animMotion origin="layout" path="M 1.875E-6 -2.22222E-6 L 1.875E-6 0.03542 " pathEditMode="relative" rAng="0" ptsTypes="AA">
                                      <p:cBhvr>
                                        <p:cTn id="24" dur="700" spd="-100000" fill="hold"/>
                                        <p:tgtEl>
                                          <p:spTgt spid="15"/>
                                        </p:tgtEl>
                                        <p:attrNameLst>
                                          <p:attrName>ppt_x</p:attrName>
                                          <p:attrName>ppt_y</p:attrName>
                                        </p:attrNameLst>
                                      </p:cBhvr>
                                      <p:rCtr x="0" y="1759"/>
                                    </p:animMotion>
                                  </p:childTnLst>
                                </p:cTn>
                              </p:par>
                              <p:par>
                                <p:cTn id="25" presetID="10" presetClass="entr" presetSubtype="0"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500"/>
                                  </p:stCondLst>
                                  <p:childTnLst>
                                    <p:animMotion origin="layout" path="M -2.29167E-6 -4.44444E-6 L -2.29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par>
              <p:cTn id="30"/>
            </p:par>
          </p:childTnLst>
        </p:cTn>
      </p:par>
    </p:tnLst>
    <p:bldLst>
      <p:bldP spid="7" grpId="0" build="p"/>
      <p:bldP spid="7" grpId="1" build="p"/>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7364D-6F24-091F-66BB-63212098FCA6}"/>
              </a:ext>
              <a:ext uri="{C183D7F6-B498-43B3-948B-1728B52AA6E4}">
                <adec:decorative xmlns:adec="http://schemas.microsoft.com/office/drawing/2017/decorative" val="1"/>
              </a:ext>
            </a:extLst>
          </p:cNvPr>
          <p:cNvGrpSpPr/>
          <p:nvPr/>
        </p:nvGrpSpPr>
        <p:grpSpPr>
          <a:xfrm>
            <a:off x="475488" y="1724524"/>
            <a:ext cx="4585773" cy="4715069"/>
            <a:chOff x="430726" y="1725385"/>
            <a:chExt cx="4585773" cy="4715069"/>
          </a:xfrm>
        </p:grpSpPr>
        <p:sp>
          <p:nvSpPr>
            <p:cNvPr id="8" name="Rectangle: Rounded Corners 7">
              <a:extLst>
                <a:ext uri="{FF2B5EF4-FFF2-40B4-BE49-F238E27FC236}">
                  <a16:creationId xmlns:a16="http://schemas.microsoft.com/office/drawing/2014/main" id="{0DEF17EB-AE84-FD97-86BD-1AA350837EF3}"/>
                </a:ext>
              </a:extLst>
            </p:cNvPr>
            <p:cNvSpPr/>
            <p:nvPr/>
          </p:nvSpPr>
          <p:spPr bwMode="auto">
            <a:xfrm>
              <a:off x="430726" y="1725385"/>
              <a:ext cx="4585773" cy="4715069"/>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Freeform 29">
              <a:extLst>
                <a:ext uri="{FF2B5EF4-FFF2-40B4-BE49-F238E27FC236}">
                  <a16:creationId xmlns:a16="http://schemas.microsoft.com/office/drawing/2014/main" id="{7FD345F4-5C76-B84B-5682-6A445A363122}"/>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4" name="Title 3">
            <a:extLst>
              <a:ext uri="{FF2B5EF4-FFF2-40B4-BE49-F238E27FC236}">
                <a16:creationId xmlns:a16="http://schemas.microsoft.com/office/drawing/2014/main" id="{B3E98A60-8F77-86A0-AADB-69235C859ECC}"/>
              </a:ext>
            </a:extLst>
          </p:cNvPr>
          <p:cNvSpPr>
            <a:spLocks noGrp="1"/>
          </p:cNvSpPr>
          <p:nvPr>
            <p:ph type="title"/>
          </p:nvPr>
        </p:nvSpPr>
        <p:spPr>
          <a:xfrm>
            <a:off x="475488" y="347472"/>
            <a:ext cx="11018520" cy="369332"/>
          </a:xfrm>
        </p:spPr>
        <p:txBody>
          <a:bodyPr/>
          <a:lstStyle/>
          <a:p>
            <a:r>
              <a:rPr lang="en-US" noProof="0"/>
              <a:t>Recap an internal meeting on sustainability requirement impact on inventory</a:t>
            </a:r>
            <a:endParaRPr lang="en-US"/>
          </a:p>
        </p:txBody>
      </p:sp>
      <p:sp>
        <p:nvSpPr>
          <p:cNvPr id="15" name="Text Placeholder 14">
            <a:extLst>
              <a:ext uri="{FF2B5EF4-FFF2-40B4-BE49-F238E27FC236}">
                <a16:creationId xmlns:a16="http://schemas.microsoft.com/office/drawing/2014/main" id="{87868290-3C8A-7C3A-C620-B9A9A6059EF5}"/>
              </a:ext>
            </a:extLst>
          </p:cNvPr>
          <p:cNvSpPr>
            <a:spLocks noGrp="1"/>
          </p:cNvSpPr>
          <p:nvPr>
            <p:ph type="body" sz="quarter" idx="10"/>
          </p:nvPr>
        </p:nvSpPr>
        <p:spPr/>
        <p:txBody>
          <a:bodyPr/>
          <a:lstStyle/>
          <a:p>
            <a:r>
              <a:rPr lang="en-CA" noProof="0" err="1"/>
              <a:t>Copilot</a:t>
            </a:r>
            <a:r>
              <a:rPr lang="en-CA" noProof="0"/>
              <a:t> in Teams</a:t>
            </a:r>
          </a:p>
        </p:txBody>
      </p:sp>
      <p:sp>
        <p:nvSpPr>
          <p:cNvPr id="9" name="Rectangle 8">
            <a:extLst>
              <a:ext uri="{FF2B5EF4-FFF2-40B4-BE49-F238E27FC236}">
                <a16:creationId xmlns:a16="http://schemas.microsoft.com/office/drawing/2014/main" id="{281FF803-B0F1-4AAF-E036-B0661A1E9B74}"/>
              </a:ext>
            </a:extLst>
          </p:cNvPr>
          <p:cNvSpPr/>
          <p:nvPr/>
        </p:nvSpPr>
        <p:spPr>
          <a:xfrm>
            <a:off x="729051" y="2015185"/>
            <a:ext cx="4128699" cy="1938992"/>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helps you run more effective meetings</a:t>
            </a:r>
            <a:r>
              <a:rPr lang="en-US" sz="1800" noProof="0">
                <a:solidFill>
                  <a:srgbClr val="000000"/>
                </a:solidFill>
                <a:latin typeface="Segoe UI Semibold" panose="020B0702040204020203" pitchFamily="34" charset="0"/>
                <a:cs typeface="Segoe UI Semibold" panose="020B0702040204020203" pitchFamily="34" charset="0"/>
              </a:rPr>
              <a:t>.</a:t>
            </a:r>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effectLst/>
              <a:uLnTx/>
              <a:uFillTx/>
              <a:latin typeface="Segoe UI" panose="020B0502040204020203" pitchFamily="34" charset="0"/>
            </a:endParaRPr>
          </a:p>
          <a:p>
            <a:pPr lvl="0" defTabSz="914400" fontAlgn="base">
              <a:defRPr/>
            </a:pPr>
            <a:r>
              <a:rPr lang="en-US" sz="1600">
                <a:latin typeface="Segoe UI Semibold"/>
                <a:cs typeface="Segoe UI" panose="020B0502040204020203" pitchFamily="34" charset="0"/>
              </a:rPr>
              <a:t>Business needs:</a:t>
            </a:r>
            <a:endParaRPr lang="en-US" sz="1600">
              <a:latin typeface="Segoe UI Semibold"/>
            </a:endParaRPr>
          </a:p>
          <a:p>
            <a:pPr marL="285750" lvl="0" indent="-187325" defTabSz="914400" fontAlgn="base">
              <a:spcBef>
                <a:spcPts val="600"/>
              </a:spcBef>
              <a:buSzPct val="90000"/>
              <a:buFont typeface="Arial" panose="020B0604020202020204" pitchFamily="34" charset="0"/>
              <a:buChar char="•"/>
              <a:defRPr/>
            </a:pPr>
            <a:r>
              <a:rPr lang="en-US" sz="1400">
                <a:latin typeface="Segoe UI" panose="020B0502040204020203" pitchFamily="34" charset="0"/>
              </a:rPr>
              <a:t>Summarize the meeting—including decisions made and suggested next steps</a:t>
            </a:r>
          </a:p>
          <a:p>
            <a:pPr marL="285750" lvl="0" indent="-187325" defTabSz="914400" fontAlgn="base">
              <a:spcBef>
                <a:spcPts val="600"/>
              </a:spcBef>
              <a:buSzPct val="90000"/>
              <a:buFont typeface="Arial" panose="020B0604020202020204" pitchFamily="34" charset="0"/>
              <a:buChar char="•"/>
              <a:defRPr/>
            </a:pPr>
            <a:r>
              <a:rPr lang="en-US" sz="1400">
                <a:latin typeface="Segoe UI" panose="020B0502040204020203" pitchFamily="34" charset="0"/>
              </a:rPr>
              <a:t>Create a table illustrating contingency steps</a:t>
            </a:r>
          </a:p>
        </p:txBody>
      </p:sp>
      <p:pic>
        <p:nvPicPr>
          <p:cNvPr id="7" name="M365_Teams_VideoChat_H.264_1920x1080" descr="Copilot in Teams GIF">
            <a:hlinkClick r:id="" action="ppaction://media"/>
            <a:extLst>
              <a:ext uri="{FF2B5EF4-FFF2-40B4-BE49-F238E27FC236}">
                <a16:creationId xmlns:a16="http://schemas.microsoft.com/office/drawing/2014/main" id="{D5EB0EC5-AE14-0B84-9547-F76310F76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98392" y="1725385"/>
            <a:ext cx="6604760" cy="3715177"/>
          </a:xfrm>
          <a:prstGeom prst="roundRect">
            <a:avLst>
              <a:gd name="adj" fmla="val 3094"/>
            </a:avLst>
          </a:prstGeom>
          <a:ln w="25400">
            <a:solidFill>
              <a:schemeClr val="bg1"/>
            </a:solidFill>
          </a:ln>
          <a:effectLst>
            <a:outerShdw blurRad="411555" dist="135058" dir="2280000" algn="ctr" rotWithShape="0">
              <a:prstClr val="black">
                <a:alpha val="20000"/>
              </a:prstClr>
            </a:outerShdw>
          </a:effectLst>
        </p:spPr>
      </p:pic>
      <p:grpSp>
        <p:nvGrpSpPr>
          <p:cNvPr id="13" name="Group 12">
            <a:extLst>
              <a:ext uri="{FF2B5EF4-FFF2-40B4-BE49-F238E27FC236}">
                <a16:creationId xmlns:a16="http://schemas.microsoft.com/office/drawing/2014/main" id="{F679FCB1-51EC-EA38-FD91-30044F7EEFD6}"/>
              </a:ext>
              <a:ext uri="{C183D7F6-B498-43B3-948B-1728B52AA6E4}">
                <adec:decorative xmlns:adec="http://schemas.microsoft.com/office/drawing/2017/decorative" val="1"/>
              </a:ext>
            </a:extLst>
          </p:cNvPr>
          <p:cNvGrpSpPr/>
          <p:nvPr/>
        </p:nvGrpSpPr>
        <p:grpSpPr>
          <a:xfrm>
            <a:off x="475488" y="1015603"/>
            <a:ext cx="394006" cy="433388"/>
            <a:chOff x="5715000" y="3009937"/>
            <a:chExt cx="762000" cy="838164"/>
          </a:xfrm>
        </p:grpSpPr>
        <p:sp>
          <p:nvSpPr>
            <p:cNvPr id="14" name="Freeform: Shape 13">
              <a:extLst>
                <a:ext uri="{FF2B5EF4-FFF2-40B4-BE49-F238E27FC236}">
                  <a16:creationId xmlns:a16="http://schemas.microsoft.com/office/drawing/2014/main" id="{05B88C03-C4A3-4F57-A53D-AAE3735F1CA7}"/>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solidFill>
              <a:srgbClr val="AE7F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CE596221-3511-11E7-5898-FA52D39C52D3}"/>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gradFill>
              <a:gsLst>
                <a:gs pos="0">
                  <a:srgbClr val="114A8B"/>
                </a:gs>
                <a:gs pos="50000">
                  <a:srgbClr val="0861AF">
                    <a:alpha val="49804"/>
                  </a:srgbClr>
                </a:gs>
                <a:gs pos="100000">
                  <a:srgbClr val="0078D4">
                    <a:alpha val="0"/>
                  </a:srgbClr>
                </a:gs>
              </a:gsLst>
              <a:lin ang="14397836"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16388ED0-A855-3BE5-F71D-A36650DF8FB4}"/>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solidFill>
              <a:srgbClr val="D59D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0375353E-CAD6-64A0-FCA7-92997C0FD757}"/>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gradFill>
              <a:gsLst>
                <a:gs pos="0">
                  <a:srgbClr val="493474"/>
                </a:gs>
                <a:gs pos="50000">
                  <a:srgbClr val="6A4D97">
                    <a:alpha val="49804"/>
                  </a:srgbClr>
                </a:gs>
                <a:gs pos="100000">
                  <a:srgbClr val="8C66BA">
                    <a:alpha val="0"/>
                  </a:srgbClr>
                </a:gs>
              </a:gsLst>
              <a:lin ang="74935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D3AE5079-805A-371B-CA80-9E040455863D}"/>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F8A20C1E-A763-0059-6D72-3C113B4DB39C}"/>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481F3EE2-C607-A003-3699-29480AC81157}"/>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9D3D256F-6531-C5D0-4177-A7D0934132A8}"/>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273256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6" presetClass="emph" presetSubtype="0" accel="100000" autoRev="1" fill="hold" nodeType="withEffect">
                                  <p:stCondLst>
                                    <p:cond delay="0"/>
                                  </p:stCondLst>
                                  <p:childTnLst>
                                    <p:animScale>
                                      <p:cBhvr>
                                        <p:cTn id="9" dur="400" fill="hold"/>
                                        <p:tgtEl>
                                          <p:spTgt spid="13"/>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400"/>
                                        <p:tgtEl>
                                          <p:spTgt spid="15">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15">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400"/>
                                  </p:stCondLst>
                                  <p:childTnLst>
                                    <p:animMotion origin="layout" path="M 0 1.21433E-6 L 0 0.03551 " pathEditMode="relative" rAng="0" ptsTypes="AA">
                                      <p:cBhvr>
                                        <p:cTn id="19" dur="700" spd="-100000" fill="hold"/>
                                        <p:tgtEl>
                                          <p:spTgt spid="24"/>
                                        </p:tgtEl>
                                        <p:attrNameLst>
                                          <p:attrName>ppt_x</p:attrName>
                                          <p:attrName>ppt_y</p:attrName>
                                        </p:attrNameLst>
                                      </p:cBhvr>
                                      <p:rCtr x="0" y="1770"/>
                                    </p:animMotion>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500"/>
                                  </p:stCondLst>
                                  <p:childTnLst>
                                    <p:animMotion origin="layout" path="M 3.54167E-6 4.81481E-6 L 3.54167E-6 0.03541 " pathEditMode="relative" rAng="0" ptsTypes="AA">
                                      <p:cBhvr>
                                        <p:cTn id="24" dur="700" spd="-100000" fill="hold"/>
                                        <p:tgtEl>
                                          <p:spTgt spid="9"/>
                                        </p:tgtEl>
                                        <p:attrNameLst>
                                          <p:attrName>ppt_x</p:attrName>
                                          <p:attrName>ppt_y</p:attrName>
                                        </p:attrNameLst>
                                      </p:cBhvr>
                                      <p:rCtr x="0" y="1759"/>
                                    </p:animMotion>
                                  </p:childTnLst>
                                </p:cTn>
                              </p:par>
                            </p:childTnLst>
                          </p:cTn>
                        </p:par>
                        <p:par>
                          <p:cTn id="25" fill="hold">
                            <p:stCondLst>
                              <p:cond delay="1200"/>
                            </p:stCondLst>
                            <p:childTnLst>
                              <p:par>
                                <p:cTn id="26" presetID="1" presetClass="mediacall" presetSubtype="0" fill="hold" nodeType="afterEffect">
                                  <p:stCondLst>
                                    <p:cond delay="0"/>
                                  </p:stCondLst>
                                  <p:childTnLst>
                                    <p:cmd type="call" cmd="playFrom(0.0)">
                                      <p:cBhvr>
                                        <p:cTn id="27" dur="17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par>
              <p:cTn id="28"/>
            </p:par>
            <p:video>
              <p:cMediaNode vol="80000">
                <p:cTn id="29" fill="hold" display="0">
                  <p:stCondLst>
                    <p:cond delay="indefinite"/>
                  </p:stCondLst>
                </p:cTn>
                <p:tgtEl>
                  <p:spTgt spid="7"/>
                </p:tgtEl>
              </p:cMediaNode>
            </p:video>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7"/>
                                        </p:tgtEl>
                                      </p:cBhvr>
                                    </p:cmd>
                                  </p:childTnLst>
                                </p:cTn>
                              </p:par>
                            </p:childTnLst>
                          </p:cTn>
                        </p:par>
                      </p:childTnLst>
                    </p:cTn>
                  </p:par>
                </p:childTnLst>
              </p:cTn>
              <p:nextCondLst>
                <p:cond evt="onClick" delay="0">
                  <p:tgtEl>
                    <p:spTgt spid="7"/>
                  </p:tgtEl>
                </p:cond>
              </p:nextCondLst>
            </p:seq>
          </p:childTnLst>
        </p:cTn>
      </p:par>
    </p:tnLst>
    <p:bldLst>
      <p:bldP spid="15" grpId="0" build="p"/>
      <p:bldP spid="15" grpId="1" build="p"/>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6921B91-1913-09F4-3A43-3DC134659D4A}"/>
              </a:ext>
              <a:ext uri="{C183D7F6-B498-43B3-948B-1728B52AA6E4}">
                <adec:decorative xmlns:adec="http://schemas.microsoft.com/office/drawing/2017/decorative" val="1"/>
              </a:ext>
            </a:extLst>
          </p:cNvPr>
          <p:cNvGrpSpPr/>
          <p:nvPr/>
        </p:nvGrpSpPr>
        <p:grpSpPr>
          <a:xfrm>
            <a:off x="475488" y="1968500"/>
            <a:ext cx="4585773" cy="4471093"/>
            <a:chOff x="430726" y="1969361"/>
            <a:chExt cx="4585773" cy="4471093"/>
          </a:xfrm>
        </p:grpSpPr>
        <p:sp>
          <p:nvSpPr>
            <p:cNvPr id="6" name="Rectangle: Rounded Corners 5">
              <a:extLst>
                <a:ext uri="{FF2B5EF4-FFF2-40B4-BE49-F238E27FC236}">
                  <a16:creationId xmlns:a16="http://schemas.microsoft.com/office/drawing/2014/main" id="{FD8ABABD-87FD-7FDC-C070-B5D39BE67DFA}"/>
                </a:ext>
              </a:extLst>
            </p:cNvPr>
            <p:cNvSpPr/>
            <p:nvPr/>
          </p:nvSpPr>
          <p:spPr bwMode="auto">
            <a:xfrm>
              <a:off x="430726" y="1969361"/>
              <a:ext cx="4585773" cy="4471093"/>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29">
              <a:extLst>
                <a:ext uri="{FF2B5EF4-FFF2-40B4-BE49-F238E27FC236}">
                  <a16:creationId xmlns:a16="http://schemas.microsoft.com/office/drawing/2014/main" id="{44FE9DF5-3587-3AC9-9834-A91597AE7694}"/>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084D6BCF-D1C1-AD70-F8E4-DC095FB6F4E8}"/>
              </a:ext>
            </a:extLst>
          </p:cNvPr>
          <p:cNvSpPr>
            <a:spLocks noGrp="1"/>
          </p:cNvSpPr>
          <p:nvPr>
            <p:ph type="title"/>
          </p:nvPr>
        </p:nvSpPr>
        <p:spPr>
          <a:xfrm>
            <a:off x="475488" y="347472"/>
            <a:ext cx="11018520" cy="738664"/>
          </a:xfrm>
        </p:spPr>
        <p:txBody>
          <a:bodyPr/>
          <a:lstStyle/>
          <a:p>
            <a:r>
              <a:rPr lang="en-US" sz="2400">
                <a:effectLst/>
                <a:ea typeface="Yu Gothic Light" panose="020B0300000000000000" pitchFamily="34" charset="-128"/>
                <a:cs typeface="Calibri" panose="020F0502020204030204" pitchFamily="34" charset="0"/>
              </a:rPr>
              <a:t>Create a shared space for collaboration that brings together people, content, and tasks across tools and devices</a:t>
            </a:r>
            <a:endParaRPr lang="en-US"/>
          </a:p>
        </p:txBody>
      </p:sp>
      <p:sp>
        <p:nvSpPr>
          <p:cNvPr id="11" name="Text Placeholder 10">
            <a:extLst>
              <a:ext uri="{FF2B5EF4-FFF2-40B4-BE49-F238E27FC236}">
                <a16:creationId xmlns:a16="http://schemas.microsoft.com/office/drawing/2014/main" id="{592A6E5C-D443-6CC9-FE66-90578318BDDB}"/>
              </a:ext>
            </a:extLst>
          </p:cNvPr>
          <p:cNvSpPr>
            <a:spLocks noGrp="1"/>
          </p:cNvSpPr>
          <p:nvPr>
            <p:ph type="body" sz="quarter" idx="10"/>
          </p:nvPr>
        </p:nvSpPr>
        <p:spPr>
          <a:xfrm>
            <a:off x="1069974" y="1177851"/>
            <a:ext cx="4130676" cy="430887"/>
          </a:xfrm>
        </p:spPr>
        <p:txBody>
          <a:bodyPr/>
          <a:lstStyle/>
          <a:p>
            <a:r>
              <a:rPr kumimoji="0" lang="en-US" sz="2800" b="0" i="0" u="none" strike="noStrike" kern="1200" cap="none" spc="-50" normalizeH="0" baseline="0" noProof="0">
                <a:ln w="3175">
                  <a:noFill/>
                </a:ln>
                <a:solidFill>
                  <a:srgbClr val="000000"/>
                </a:solidFill>
                <a:effectLst/>
                <a:uLnTx/>
                <a:uFillTx/>
                <a:latin typeface="Segoe UI Semibold"/>
                <a:ea typeface="+mn-ea"/>
                <a:cs typeface="Segoe UI" pitchFamily="34" charset="0"/>
              </a:rPr>
              <a:t>Microsoft Loop</a:t>
            </a:r>
          </a:p>
        </p:txBody>
      </p:sp>
      <p:sp>
        <p:nvSpPr>
          <p:cNvPr id="8" name="Rectangle 7">
            <a:extLst>
              <a:ext uri="{FF2B5EF4-FFF2-40B4-BE49-F238E27FC236}">
                <a16:creationId xmlns:a16="http://schemas.microsoft.com/office/drawing/2014/main" id="{2151BB46-BDE7-9234-8335-C5B724918FA7}"/>
              </a:ext>
            </a:extLst>
          </p:cNvPr>
          <p:cNvSpPr/>
          <p:nvPr/>
        </p:nvSpPr>
        <p:spPr>
          <a:xfrm>
            <a:off x="729052" y="2273488"/>
            <a:ext cx="3719578" cy="3763723"/>
          </a:xfrm>
          <a:prstGeom prst="rect">
            <a:avLst/>
          </a:prstGeom>
          <a:noFill/>
        </p:spPr>
        <p:txBody>
          <a:bodyPr wrap="square" lIns="0" tIns="45720" rIns="91440" bIns="45720" anchor="t">
            <a:spAutoFit/>
          </a:bodyPr>
          <a:lstStyle/>
          <a:p>
            <a:pPr>
              <a:lnSpc>
                <a:spcPct val="107000"/>
              </a:lnSpc>
              <a:spcBef>
                <a:spcPts val="600"/>
              </a:spcBef>
            </a:pPr>
            <a:r>
              <a:rPr lang="en-US" sz="1600">
                <a:ea typeface="Yu Gothic Light" panose="020B0300000000000000" pitchFamily="34" charset="-128"/>
              </a:rPr>
              <a:t>Microsoft Loop helps organize everything needed for a project into a single workspace.</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ndParaRPr>
          </a:p>
          <a:p>
            <a:pPr marL="0" marR="0" lvl="0" indent="0" algn="l" defTabSz="914400" rtl="0" eaLnBrk="1" fontAlgn="base" latinLnBrk="0" hangingPunct="1">
              <a:lnSpc>
                <a:spcPct val="100000"/>
              </a:lnSpc>
              <a:spcBef>
                <a:spcPts val="1800"/>
              </a:spcBef>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cs typeface="Segoe UI" panose="020B0502040204020203" pitchFamily="34" charset="0"/>
              </a:rPr>
              <a:t>Business needs:</a:t>
            </a:r>
          </a:p>
          <a:p>
            <a:pPr marL="285750" indent="-285750">
              <a:lnSpc>
                <a:spcPct val="107000"/>
              </a:lnSpc>
              <a:spcBef>
                <a:spcPts val="900"/>
              </a:spcBef>
              <a:buFont typeface="Arial" panose="020B0604020202020204" pitchFamily="34" charset="0"/>
              <a:buChar char="•"/>
            </a:pPr>
            <a:r>
              <a:rPr lang="en-US" sz="1400">
                <a:ea typeface="Yu Gothic Light" panose="020B0300000000000000" pitchFamily="34" charset="-128"/>
                <a:cs typeface="Calibri" panose="020F0502020204030204" pitchFamily="34" charset="0"/>
              </a:rPr>
              <a:t>Find relevant content and organize into pages for easy viewing.</a:t>
            </a:r>
          </a:p>
          <a:p>
            <a:pPr marL="285750" marR="0" indent="-285750">
              <a:lnSpc>
                <a:spcPct val="107000"/>
              </a:lnSpc>
              <a:spcBef>
                <a:spcPts val="900"/>
              </a:spcBef>
              <a:buFont typeface="Arial" panose="020B0604020202020204" pitchFamily="34" charset="0"/>
              <a:buChar char="•"/>
            </a:pPr>
            <a:r>
              <a:rPr lang="en-US" sz="1400">
                <a:ea typeface="Yu Gothic Light" panose="020B0300000000000000" pitchFamily="34" charset="-128"/>
                <a:cs typeface="Calibri" panose="020F0502020204030204" pitchFamily="34" charset="0"/>
              </a:rPr>
              <a:t>Turn parts of workspace into Loop components—portable pieces of content that stay in sync across Teams, Outlook and more.</a:t>
            </a:r>
          </a:p>
          <a:p>
            <a:pPr marL="285750" marR="0" indent="-285750">
              <a:lnSpc>
                <a:spcPct val="107000"/>
              </a:lnSpc>
              <a:spcBef>
                <a:spcPts val="900"/>
              </a:spcBef>
              <a:buFont typeface="Arial" panose="020B0604020202020204" pitchFamily="34" charset="0"/>
              <a:buChar char="•"/>
            </a:pPr>
            <a:r>
              <a:rPr lang="en-US" sz="1400">
                <a:ea typeface="Yu Gothic Light" panose="020B0300000000000000" pitchFamily="34" charset="-128"/>
                <a:cs typeface="Calibri" panose="020F0502020204030204" pitchFamily="34" charset="0"/>
              </a:rPr>
              <a:t>Collaborate and track progress with notifications, highlighted changes, status labels, and task lists.</a:t>
            </a:r>
          </a:p>
        </p:txBody>
      </p:sp>
      <p:pic>
        <p:nvPicPr>
          <p:cNvPr id="12" name="Picture 11">
            <a:extLst>
              <a:ext uri="{FF2B5EF4-FFF2-40B4-BE49-F238E27FC236}">
                <a16:creationId xmlns:a16="http://schemas.microsoft.com/office/drawing/2014/main" id="{85DC0254-0832-92DD-8AC8-61E8A5F4DFDA}"/>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7980" y="1968500"/>
            <a:ext cx="6014969" cy="3383420"/>
          </a:xfrm>
          <a:prstGeom prst="rect">
            <a:avLst/>
          </a:prstGeom>
        </p:spPr>
      </p:pic>
      <p:pic>
        <p:nvPicPr>
          <p:cNvPr id="2" name="Picture 1">
            <a:extLst>
              <a:ext uri="{FF2B5EF4-FFF2-40B4-BE49-F238E27FC236}">
                <a16:creationId xmlns:a16="http://schemas.microsoft.com/office/drawing/2014/main" id="{17D9696E-00C5-492E-BAA6-ED1A4B8260F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5488" y="1227606"/>
            <a:ext cx="329896" cy="329893"/>
          </a:xfrm>
          <a:prstGeom prst="rect">
            <a:avLst/>
          </a:prstGeom>
        </p:spPr>
      </p:pic>
    </p:spTree>
    <p:extLst>
      <p:ext uri="{BB962C8B-B14F-4D97-AF65-F5344CB8AC3E}">
        <p14:creationId xmlns:p14="http://schemas.microsoft.com/office/powerpoint/2010/main" val="3262951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6" presetClass="emph" presetSubtype="0" accel="100000" autoRev="1" fill="hold" nodeType="withEffect">
                                  <p:stCondLst>
                                    <p:cond delay="0"/>
                                  </p:stCondLst>
                                  <p:childTnLst>
                                    <p:animScale>
                                      <p:cBhvr>
                                        <p:cTn id="9" dur="400" fill="hold"/>
                                        <p:tgtEl>
                                          <p:spTgt spid="2"/>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400"/>
                                        <p:tgtEl>
                                          <p:spTgt spid="11">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11">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400"/>
                                  </p:stCondLst>
                                  <p:childTnLst>
                                    <p:animMotion origin="layout" path="M -3.33333E-6 -2.96296E-6 L -3.33333E-6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500"/>
                                  </p:stCondLst>
                                  <p:childTnLst>
                                    <p:animMotion origin="layout" path="M 4.16667E-7 2.96296E-6 L 4.16667E-7 0.03541 " pathEditMode="relative" rAng="0" ptsTypes="AA">
                                      <p:cBhvr>
                                        <p:cTn id="24"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7B18-A21D-0365-7D10-7A9FFF2B26F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CE4C742-1ACA-92A0-34C0-896167B7D410}"/>
              </a:ext>
              <a:ext uri="{C183D7F6-B498-43B3-948B-1728B52AA6E4}">
                <adec:decorative xmlns:adec="http://schemas.microsoft.com/office/drawing/2017/decorative" val="1"/>
              </a:ext>
            </a:extLst>
          </p:cNvPr>
          <p:cNvGrpSpPr/>
          <p:nvPr/>
        </p:nvGrpSpPr>
        <p:grpSpPr>
          <a:xfrm>
            <a:off x="475488" y="1968500"/>
            <a:ext cx="4585773" cy="4471093"/>
            <a:chOff x="430726" y="1969361"/>
            <a:chExt cx="4585773" cy="4471093"/>
          </a:xfrm>
        </p:grpSpPr>
        <p:sp>
          <p:nvSpPr>
            <p:cNvPr id="6" name="Rectangle: Rounded Corners 5">
              <a:extLst>
                <a:ext uri="{FF2B5EF4-FFF2-40B4-BE49-F238E27FC236}">
                  <a16:creationId xmlns:a16="http://schemas.microsoft.com/office/drawing/2014/main" id="{9121E01E-50A6-6908-C3D4-658D0D82D107}"/>
                </a:ext>
              </a:extLst>
            </p:cNvPr>
            <p:cNvSpPr/>
            <p:nvPr/>
          </p:nvSpPr>
          <p:spPr bwMode="auto">
            <a:xfrm>
              <a:off x="430726" y="1969361"/>
              <a:ext cx="4585773" cy="4471093"/>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29">
              <a:extLst>
                <a:ext uri="{FF2B5EF4-FFF2-40B4-BE49-F238E27FC236}">
                  <a16:creationId xmlns:a16="http://schemas.microsoft.com/office/drawing/2014/main" id="{DF64A86C-D9B8-0D7B-3528-E78F1B4C064A}"/>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5113F99B-5901-9925-7CB3-162DE05732A1}"/>
              </a:ext>
            </a:extLst>
          </p:cNvPr>
          <p:cNvSpPr>
            <a:spLocks noGrp="1"/>
          </p:cNvSpPr>
          <p:nvPr>
            <p:ph type="title"/>
          </p:nvPr>
        </p:nvSpPr>
        <p:spPr>
          <a:xfrm>
            <a:off x="475488" y="347472"/>
            <a:ext cx="11018520" cy="369332"/>
          </a:xfrm>
        </p:spPr>
        <p:txBody>
          <a:bodyPr/>
          <a:lstStyle/>
          <a:p>
            <a:r>
              <a:rPr lang="en-US" sz="2400">
                <a:effectLst/>
                <a:ea typeface="Yu Gothic Light" panose="020B0300000000000000" pitchFamily="34" charset="-128"/>
                <a:cs typeface="Calibri" panose="020F0502020204030204" pitchFamily="34" charset="0"/>
              </a:rPr>
              <a:t>Powerful Connected Copilots – built by you</a:t>
            </a:r>
            <a:endParaRPr lang="en-US"/>
          </a:p>
        </p:txBody>
      </p:sp>
      <p:sp>
        <p:nvSpPr>
          <p:cNvPr id="11" name="Text Placeholder 10">
            <a:extLst>
              <a:ext uri="{FF2B5EF4-FFF2-40B4-BE49-F238E27FC236}">
                <a16:creationId xmlns:a16="http://schemas.microsoft.com/office/drawing/2014/main" id="{E15AED30-E1D4-651C-C97E-D148D0B18F7D}"/>
              </a:ext>
            </a:extLst>
          </p:cNvPr>
          <p:cNvSpPr>
            <a:spLocks noGrp="1"/>
          </p:cNvSpPr>
          <p:nvPr>
            <p:ph type="body" sz="quarter" idx="10"/>
          </p:nvPr>
        </p:nvSpPr>
        <p:spPr>
          <a:xfrm>
            <a:off x="1069974" y="1177851"/>
            <a:ext cx="4130676" cy="430887"/>
          </a:xfrm>
        </p:spPr>
        <p:txBody>
          <a:bodyPr/>
          <a:lstStyle/>
          <a:p>
            <a:r>
              <a:rPr lang="en-US" spc="-50">
                <a:ln w="3175">
                  <a:noFill/>
                </a:ln>
                <a:solidFill>
                  <a:srgbClr val="000000"/>
                </a:solidFill>
                <a:latin typeface="Segoe UI Semibold"/>
                <a:cs typeface="Segoe UI" pitchFamily="34" charset="0"/>
              </a:rPr>
              <a:t>Copilot Studio</a:t>
            </a:r>
            <a:endParaRPr kumimoji="0" lang="en-US" sz="28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8" name="Rectangle 7">
            <a:extLst>
              <a:ext uri="{FF2B5EF4-FFF2-40B4-BE49-F238E27FC236}">
                <a16:creationId xmlns:a16="http://schemas.microsoft.com/office/drawing/2014/main" id="{F547C477-D8F4-0B2F-BB13-4FBAB91E39D7}"/>
              </a:ext>
            </a:extLst>
          </p:cNvPr>
          <p:cNvSpPr/>
          <p:nvPr/>
        </p:nvSpPr>
        <p:spPr>
          <a:xfrm>
            <a:off x="729051" y="2134554"/>
            <a:ext cx="3719578" cy="4224746"/>
          </a:xfrm>
          <a:prstGeom prst="rect">
            <a:avLst/>
          </a:prstGeom>
          <a:noFill/>
        </p:spPr>
        <p:txBody>
          <a:bodyPr wrap="square" lIns="0" tIns="45720" rIns="91440" bIns="45720" anchor="t">
            <a:spAutoFit/>
          </a:bodyPr>
          <a:lstStyle/>
          <a:p>
            <a:pPr>
              <a:lnSpc>
                <a:spcPct val="107000"/>
              </a:lnSpc>
              <a:spcBef>
                <a:spcPts val="600"/>
              </a:spcBef>
            </a:pPr>
            <a:r>
              <a:rPr lang="en-US" sz="1600">
                <a:ea typeface="Yu Gothic Light" panose="020B0300000000000000" pitchFamily="34" charset="-128"/>
              </a:rPr>
              <a:t>Copilot Studio allows you to customize and extend the Copilots and Bots in your organization</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ndParaRPr>
          </a:p>
          <a:p>
            <a:pPr marL="0" marR="0" lvl="0" indent="0" algn="l" defTabSz="914400" rtl="0" eaLnBrk="1" fontAlgn="base" latinLnBrk="0" hangingPunct="1">
              <a:lnSpc>
                <a:spcPct val="100000"/>
              </a:lnSpc>
              <a:spcBef>
                <a:spcPts val="1800"/>
              </a:spcBef>
              <a:buClrTx/>
              <a:buSzTx/>
              <a:buFontTx/>
              <a:buNone/>
              <a:tabLst/>
              <a:defRPr/>
            </a:pPr>
            <a:r>
              <a:rPr kumimoji="0" lang="en-US" sz="1600" b="0" i="0" u="none" strike="noStrike" kern="1200" cap="none" spc="0" normalizeH="0" baseline="0" noProof="0">
                <a:ln>
                  <a:noFill/>
                </a:ln>
                <a:solidFill>
                  <a:schemeClr val="accent1"/>
                </a:solidFill>
                <a:effectLst/>
                <a:uLnTx/>
                <a:uFillTx/>
                <a:latin typeface="Segoe UI Semibold"/>
                <a:cs typeface="Segoe UI" panose="020B0502040204020203" pitchFamily="34" charset="0"/>
              </a:rPr>
              <a:t>Business needs:</a:t>
            </a:r>
          </a:p>
          <a:p>
            <a:pPr marL="285750" indent="-285750">
              <a:lnSpc>
                <a:spcPct val="107000"/>
              </a:lnSpc>
              <a:spcBef>
                <a:spcPts val="900"/>
              </a:spcBef>
              <a:buFont typeface="Arial" panose="020B0604020202020204" pitchFamily="34" charset="0"/>
              <a:buChar char="•"/>
            </a:pPr>
            <a:r>
              <a:rPr lang="en-US" sz="1400">
                <a:solidFill>
                  <a:srgbClr val="17253D"/>
                </a:solidFill>
                <a:latin typeface="Segoe UI" panose="020B0502040204020203" pitchFamily="34" charset="0"/>
              </a:rPr>
              <a:t>Enable greater control and efficiency by authoring responses to predictable scenarios within Copilot for Microsoft 365.</a:t>
            </a:r>
          </a:p>
          <a:p>
            <a:pPr marL="285750" indent="-285750">
              <a:lnSpc>
                <a:spcPct val="107000"/>
              </a:lnSpc>
              <a:spcBef>
                <a:spcPts val="900"/>
              </a:spcBef>
              <a:buFont typeface="Arial" panose="020B0604020202020204" pitchFamily="34" charset="0"/>
              <a:buChar char="•"/>
            </a:pPr>
            <a:r>
              <a:rPr lang="en-US" sz="1400">
                <a:solidFill>
                  <a:srgbClr val="17253D"/>
                </a:solidFill>
                <a:latin typeface="Segoe UI" panose="020B0502040204020203" pitchFamily="34" charset="0"/>
              </a:rPr>
              <a:t>Incorporate your data and plugins for engaging interactions in the places that matter the most.</a:t>
            </a:r>
          </a:p>
          <a:p>
            <a:pPr marL="285750" indent="-285750">
              <a:lnSpc>
                <a:spcPct val="107000"/>
              </a:lnSpc>
              <a:spcBef>
                <a:spcPts val="900"/>
              </a:spcBef>
              <a:buFont typeface="Arial" panose="020B0604020202020204" pitchFamily="34" charset="0"/>
              <a:buChar char="•"/>
            </a:pPr>
            <a:r>
              <a:rPr lang="en-US" sz="1400">
                <a:solidFill>
                  <a:srgbClr val="17253D"/>
                </a:solidFill>
                <a:latin typeface="Segoe UI" panose="020B0502040204020203" pitchFamily="34" charset="0"/>
              </a:rPr>
              <a:t>Copilot Studio is built on the foundations of leading conversational AI technologies including Power Virtual Agents and is interoperable with Azure AI Studio and more.</a:t>
            </a:r>
          </a:p>
        </p:txBody>
      </p:sp>
      <p:pic>
        <p:nvPicPr>
          <p:cNvPr id="2" name="Picture 1">
            <a:extLst>
              <a:ext uri="{FF2B5EF4-FFF2-40B4-BE49-F238E27FC236}">
                <a16:creationId xmlns:a16="http://schemas.microsoft.com/office/drawing/2014/main" id="{9E9234DC-B52B-092B-0E04-F41E07F56DD8}"/>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475488" y="1242620"/>
            <a:ext cx="329896" cy="299864"/>
          </a:xfrm>
          <a:prstGeom prst="rect">
            <a:avLst/>
          </a:prstGeom>
        </p:spPr>
      </p:pic>
      <p:sp>
        <p:nvSpPr>
          <p:cNvPr id="3" name="TextBox 2">
            <a:extLst>
              <a:ext uri="{FF2B5EF4-FFF2-40B4-BE49-F238E27FC236}">
                <a16:creationId xmlns:a16="http://schemas.microsoft.com/office/drawing/2014/main" id="{399E3946-9433-B49C-646A-091619586A70}"/>
              </a:ext>
            </a:extLst>
          </p:cNvPr>
          <p:cNvSpPr txBox="1"/>
          <p:nvPr/>
        </p:nvSpPr>
        <p:spPr>
          <a:xfrm>
            <a:off x="8266922" y="3265714"/>
            <a:ext cx="2061270"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Graphic goes here</a:t>
            </a:r>
          </a:p>
        </p:txBody>
      </p:sp>
      <p:pic>
        <p:nvPicPr>
          <p:cNvPr id="16" name="Picture 15">
            <a:extLst>
              <a:ext uri="{FF2B5EF4-FFF2-40B4-BE49-F238E27FC236}">
                <a16:creationId xmlns:a16="http://schemas.microsoft.com/office/drawing/2014/main" id="{073BA2A3-6C02-8FB7-A99E-C6E76F1874AC}"/>
              </a:ext>
            </a:extLst>
          </p:cNvPr>
          <p:cNvPicPr>
            <a:picLocks noChangeAspect="1"/>
          </p:cNvPicPr>
          <p:nvPr/>
        </p:nvPicPr>
        <p:blipFill>
          <a:blip r:embed="rId3"/>
          <a:stretch>
            <a:fillRect/>
          </a:stretch>
        </p:blipFill>
        <p:spPr>
          <a:xfrm>
            <a:off x="5314824" y="1968500"/>
            <a:ext cx="6710882" cy="3501329"/>
          </a:xfrm>
          <a:prstGeom prst="rect">
            <a:avLst/>
          </a:prstGeom>
        </p:spPr>
      </p:pic>
    </p:spTree>
    <p:extLst>
      <p:ext uri="{BB962C8B-B14F-4D97-AF65-F5344CB8AC3E}">
        <p14:creationId xmlns:p14="http://schemas.microsoft.com/office/powerpoint/2010/main" val="36464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6" presetClass="emph" presetSubtype="0" accel="100000" autoRev="1" fill="hold" nodeType="withEffect">
                                  <p:stCondLst>
                                    <p:cond delay="0"/>
                                  </p:stCondLst>
                                  <p:childTnLst>
                                    <p:animScale>
                                      <p:cBhvr>
                                        <p:cTn id="9" dur="400" fill="hold"/>
                                        <p:tgtEl>
                                          <p:spTgt spid="2"/>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400"/>
                                        <p:tgtEl>
                                          <p:spTgt spid="11">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11">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400"/>
                                  </p:stCondLst>
                                  <p:childTnLst>
                                    <p:animMotion origin="layout" path="M -3.33333E-6 -2.96296E-6 L -3.33333E-6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500"/>
                                  </p:stCondLst>
                                  <p:childTnLst>
                                    <p:animMotion origin="layout" path="M 4.16667E-7 2.96296E-6 L 4.16667E-7 0.03541 " pathEditMode="relative" rAng="0" ptsTypes="AA">
                                      <p:cBhvr>
                                        <p:cTn id="24"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3834E-B58F-9487-0734-782B5617FEC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5DC3399-75D3-2862-4DCA-2B40D7B7D8A6}"/>
              </a:ext>
              <a:ext uri="{C183D7F6-B498-43B3-948B-1728B52AA6E4}">
                <adec:decorative xmlns:adec="http://schemas.microsoft.com/office/drawing/2017/decorative" val="1"/>
              </a:ext>
            </a:extLst>
          </p:cNvPr>
          <p:cNvGrpSpPr/>
          <p:nvPr/>
        </p:nvGrpSpPr>
        <p:grpSpPr>
          <a:xfrm>
            <a:off x="475488" y="1968500"/>
            <a:ext cx="4585773" cy="4471093"/>
            <a:chOff x="430726" y="1969361"/>
            <a:chExt cx="4585773" cy="4471093"/>
          </a:xfrm>
        </p:grpSpPr>
        <p:sp>
          <p:nvSpPr>
            <p:cNvPr id="6" name="Rectangle: Rounded Corners 5">
              <a:extLst>
                <a:ext uri="{FF2B5EF4-FFF2-40B4-BE49-F238E27FC236}">
                  <a16:creationId xmlns:a16="http://schemas.microsoft.com/office/drawing/2014/main" id="{1D52B872-BA6F-CCF3-1639-14A9BB82B3A8}"/>
                </a:ext>
              </a:extLst>
            </p:cNvPr>
            <p:cNvSpPr/>
            <p:nvPr/>
          </p:nvSpPr>
          <p:spPr bwMode="auto">
            <a:xfrm>
              <a:off x="430726" y="1969361"/>
              <a:ext cx="4585773" cy="4471093"/>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29">
              <a:extLst>
                <a:ext uri="{FF2B5EF4-FFF2-40B4-BE49-F238E27FC236}">
                  <a16:creationId xmlns:a16="http://schemas.microsoft.com/office/drawing/2014/main" id="{A23DC546-A79E-400B-3D7E-852D6ADA9D04}"/>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74A22F39-0467-3045-A557-2B2AD034B1CC}"/>
              </a:ext>
            </a:extLst>
          </p:cNvPr>
          <p:cNvSpPr>
            <a:spLocks noGrp="1"/>
          </p:cNvSpPr>
          <p:nvPr>
            <p:ph type="title"/>
          </p:nvPr>
        </p:nvSpPr>
        <p:spPr>
          <a:xfrm>
            <a:off x="475488" y="347472"/>
            <a:ext cx="11018520" cy="369332"/>
          </a:xfrm>
        </p:spPr>
        <p:txBody>
          <a:bodyPr/>
          <a:lstStyle/>
          <a:p>
            <a:r>
              <a:rPr lang="en-US" sz="2400">
                <a:effectLst/>
                <a:ea typeface="Yu Gothic Light" panose="020B0300000000000000" pitchFamily="34" charset="-128"/>
                <a:cs typeface="Calibri" panose="020F0502020204030204" pitchFamily="34" charset="0"/>
              </a:rPr>
              <a:t>Powerful Connected Copilots – built by you</a:t>
            </a:r>
            <a:endParaRPr lang="en-US"/>
          </a:p>
        </p:txBody>
      </p:sp>
      <p:sp>
        <p:nvSpPr>
          <p:cNvPr id="11" name="Text Placeholder 10">
            <a:extLst>
              <a:ext uri="{FF2B5EF4-FFF2-40B4-BE49-F238E27FC236}">
                <a16:creationId xmlns:a16="http://schemas.microsoft.com/office/drawing/2014/main" id="{8564A0C8-5345-50EF-DF4C-D2BF601271AF}"/>
              </a:ext>
            </a:extLst>
          </p:cNvPr>
          <p:cNvSpPr>
            <a:spLocks noGrp="1"/>
          </p:cNvSpPr>
          <p:nvPr>
            <p:ph type="body" sz="quarter" idx="10"/>
          </p:nvPr>
        </p:nvSpPr>
        <p:spPr>
          <a:xfrm>
            <a:off x="1069974" y="1177851"/>
            <a:ext cx="4130676" cy="430887"/>
          </a:xfrm>
        </p:spPr>
        <p:txBody>
          <a:bodyPr/>
          <a:lstStyle/>
          <a:p>
            <a:r>
              <a:rPr lang="en-US" spc="-50">
                <a:ln w="3175">
                  <a:noFill/>
                </a:ln>
                <a:solidFill>
                  <a:srgbClr val="000000"/>
                </a:solidFill>
                <a:latin typeface="Segoe UI Semibold"/>
                <a:cs typeface="Segoe UI" pitchFamily="34" charset="0"/>
              </a:rPr>
              <a:t>Copilot Studio</a:t>
            </a:r>
            <a:endParaRPr kumimoji="0" lang="en-US" sz="28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8" name="Rectangle 7">
            <a:extLst>
              <a:ext uri="{FF2B5EF4-FFF2-40B4-BE49-F238E27FC236}">
                <a16:creationId xmlns:a16="http://schemas.microsoft.com/office/drawing/2014/main" id="{0F372647-21BC-2FC6-1908-6B4954A2602A}"/>
              </a:ext>
            </a:extLst>
          </p:cNvPr>
          <p:cNvSpPr/>
          <p:nvPr/>
        </p:nvSpPr>
        <p:spPr>
          <a:xfrm>
            <a:off x="729051" y="2134554"/>
            <a:ext cx="3719578" cy="4224746"/>
          </a:xfrm>
          <a:prstGeom prst="rect">
            <a:avLst/>
          </a:prstGeom>
          <a:noFill/>
        </p:spPr>
        <p:txBody>
          <a:bodyPr wrap="square" lIns="0" tIns="45720" rIns="91440" bIns="45720" anchor="t">
            <a:spAutoFit/>
          </a:bodyPr>
          <a:lstStyle/>
          <a:p>
            <a:pPr>
              <a:lnSpc>
                <a:spcPct val="107000"/>
              </a:lnSpc>
              <a:spcBef>
                <a:spcPts val="600"/>
              </a:spcBef>
            </a:pPr>
            <a:r>
              <a:rPr lang="en-US" sz="1600" dirty="0">
                <a:ea typeface="Yu Gothic Light" panose="020B0300000000000000" pitchFamily="34" charset="-128"/>
              </a:rPr>
              <a:t>Copilot Studio allows you to customize and extend the Copilots and Bots in your organization</a:t>
            </a:r>
            <a:endParaRPr kumimoji="0" lang="en-US" sz="1600" b="0" i="0" u="none" strike="noStrike" kern="1200" cap="none" spc="0" normalizeH="0" baseline="0" noProof="0" dirty="0">
              <a:ln>
                <a:noFill/>
              </a:ln>
              <a:solidFill>
                <a:srgbClr val="000000"/>
              </a:solidFill>
              <a:effectLst/>
              <a:uLnTx/>
              <a:uFillTx/>
              <a:latin typeface="Segoe UI" panose="020B0502040204020203" pitchFamily="34" charset="0"/>
            </a:endParaRPr>
          </a:p>
          <a:p>
            <a:pPr marL="0" marR="0" lvl="0" indent="0" algn="l" defTabSz="914400" rtl="0" eaLnBrk="1" fontAlgn="base" latinLnBrk="0" hangingPunct="1">
              <a:lnSpc>
                <a:spcPct val="100000"/>
              </a:lnSpc>
              <a:spcBef>
                <a:spcPts val="1800"/>
              </a:spcBef>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egoe UI Semibold"/>
                <a:cs typeface="Segoe UI" panose="020B0502040204020203" pitchFamily="34" charset="0"/>
              </a:rPr>
              <a:t>Business needs:</a:t>
            </a:r>
          </a:p>
          <a:p>
            <a:pPr marL="285750" indent="-285750">
              <a:lnSpc>
                <a:spcPct val="107000"/>
              </a:lnSpc>
              <a:spcBef>
                <a:spcPts val="900"/>
              </a:spcBef>
              <a:buFont typeface="Arial" panose="020B0604020202020204" pitchFamily="34" charset="0"/>
              <a:buChar char="•"/>
            </a:pPr>
            <a:r>
              <a:rPr lang="en-US" sz="1400" dirty="0">
                <a:solidFill>
                  <a:srgbClr val="17253D"/>
                </a:solidFill>
                <a:latin typeface="Segoe UI" panose="020B0502040204020203" pitchFamily="34" charset="0"/>
              </a:rPr>
              <a:t>Enable greater control and efficiency by authoring responses to predictable scenarios within Copilot for Microsoft 365.</a:t>
            </a:r>
          </a:p>
          <a:p>
            <a:pPr marL="285750" indent="-285750">
              <a:lnSpc>
                <a:spcPct val="107000"/>
              </a:lnSpc>
              <a:spcBef>
                <a:spcPts val="900"/>
              </a:spcBef>
              <a:buFont typeface="Arial" panose="020B0604020202020204" pitchFamily="34" charset="0"/>
              <a:buChar char="•"/>
            </a:pPr>
            <a:r>
              <a:rPr lang="en-US" sz="1400" dirty="0">
                <a:solidFill>
                  <a:srgbClr val="17253D"/>
                </a:solidFill>
                <a:latin typeface="Segoe UI" panose="020B0502040204020203" pitchFamily="34" charset="0"/>
              </a:rPr>
              <a:t>Incorporate your data and plugins for engaging interactions in the places that matter the most.</a:t>
            </a:r>
          </a:p>
          <a:p>
            <a:pPr marL="285750" indent="-285750">
              <a:lnSpc>
                <a:spcPct val="107000"/>
              </a:lnSpc>
              <a:spcBef>
                <a:spcPts val="900"/>
              </a:spcBef>
              <a:buFont typeface="Arial" panose="020B0604020202020204" pitchFamily="34" charset="0"/>
              <a:buChar char="•"/>
            </a:pPr>
            <a:r>
              <a:rPr lang="en-US" sz="1400" dirty="0">
                <a:solidFill>
                  <a:srgbClr val="17253D"/>
                </a:solidFill>
                <a:latin typeface="Segoe UI" panose="020B0502040204020203" pitchFamily="34" charset="0"/>
              </a:rPr>
              <a:t>Copilot Studio is built on the foundations of leading conversational AI technologies including Power Virtual Agents and is interoperable with Azure AI Studio and more.</a:t>
            </a:r>
          </a:p>
        </p:txBody>
      </p:sp>
      <p:pic>
        <p:nvPicPr>
          <p:cNvPr id="2" name="Picture 1">
            <a:extLst>
              <a:ext uri="{FF2B5EF4-FFF2-40B4-BE49-F238E27FC236}">
                <a16:creationId xmlns:a16="http://schemas.microsoft.com/office/drawing/2014/main" id="{C048DF8C-DE33-0D85-079F-D8C50734F794}"/>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475488" y="1242620"/>
            <a:ext cx="329896" cy="299864"/>
          </a:xfrm>
          <a:prstGeom prst="rect">
            <a:avLst/>
          </a:prstGeom>
        </p:spPr>
      </p:pic>
      <p:sp>
        <p:nvSpPr>
          <p:cNvPr id="3" name="TextBox 2">
            <a:extLst>
              <a:ext uri="{FF2B5EF4-FFF2-40B4-BE49-F238E27FC236}">
                <a16:creationId xmlns:a16="http://schemas.microsoft.com/office/drawing/2014/main" id="{861549C3-804F-8564-0E61-BC5339ED0F4E}"/>
              </a:ext>
            </a:extLst>
          </p:cNvPr>
          <p:cNvSpPr txBox="1"/>
          <p:nvPr/>
        </p:nvSpPr>
        <p:spPr>
          <a:xfrm>
            <a:off x="5607699" y="2901821"/>
            <a:ext cx="6433813" cy="2154436"/>
          </a:xfrm>
          <a:prstGeom prst="rect">
            <a:avLst/>
          </a:prstGeom>
          <a:noFill/>
        </p:spPr>
        <p:txBody>
          <a:bodyPr wrap="none" lIns="0" tIns="0" rIns="0" bIns="0" rtlCol="0">
            <a:spAutoFit/>
          </a:bodyPr>
          <a:lstStyle/>
          <a:p>
            <a:pPr algn="l"/>
            <a:r>
              <a:rPr lang="en-US" sz="2000" dirty="0">
                <a:gradFill>
                  <a:gsLst>
                    <a:gs pos="2917">
                      <a:schemeClr val="tx1"/>
                    </a:gs>
                    <a:gs pos="30000">
                      <a:schemeClr val="tx1"/>
                    </a:gs>
                  </a:gsLst>
                  <a:lin ang="5400000" scaled="0"/>
                </a:gradFill>
              </a:rPr>
              <a:t>Integrate your local data</a:t>
            </a:r>
          </a:p>
          <a:p>
            <a:pPr algn="l"/>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Train AI/Copilot to be more useful to your team</a:t>
            </a:r>
          </a:p>
          <a:p>
            <a:pPr algn="l"/>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Provide access to real-time data within your organization</a:t>
            </a:r>
          </a:p>
          <a:p>
            <a:pPr algn="l"/>
            <a:endParaRPr lang="en-US" sz="2000" dirty="0">
              <a:gradFill>
                <a:gsLst>
                  <a:gs pos="2917">
                    <a:schemeClr val="tx1"/>
                  </a:gs>
                  <a:gs pos="30000">
                    <a:schemeClr val="tx1"/>
                  </a:gs>
                </a:gsLst>
                <a:lin ang="5400000" scaled="0"/>
              </a:gradFill>
            </a:endParaRPr>
          </a:p>
          <a:p>
            <a:pPr algn="l"/>
            <a:r>
              <a:rPr lang="en-US" sz="2000" dirty="0">
                <a:gradFill>
                  <a:gsLst>
                    <a:gs pos="2917">
                      <a:schemeClr val="tx1"/>
                    </a:gs>
                    <a:gs pos="30000">
                      <a:schemeClr val="tx1"/>
                    </a:gs>
                  </a:gsLst>
                  <a:lin ang="5400000" scaled="0"/>
                </a:gradFill>
              </a:rPr>
              <a:t>Customize responses and workflows </a:t>
            </a:r>
          </a:p>
        </p:txBody>
      </p:sp>
    </p:spTree>
    <p:extLst>
      <p:ext uri="{BB962C8B-B14F-4D97-AF65-F5344CB8AC3E}">
        <p14:creationId xmlns:p14="http://schemas.microsoft.com/office/powerpoint/2010/main" val="2294908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6" presetClass="emph" presetSubtype="0" accel="100000" autoRev="1" fill="hold" nodeType="withEffect">
                                  <p:stCondLst>
                                    <p:cond delay="0"/>
                                  </p:stCondLst>
                                  <p:childTnLst>
                                    <p:animScale>
                                      <p:cBhvr>
                                        <p:cTn id="9" dur="400" fill="hold"/>
                                        <p:tgtEl>
                                          <p:spTgt spid="2"/>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400"/>
                                        <p:tgtEl>
                                          <p:spTgt spid="11">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11">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400"/>
                                  </p:stCondLst>
                                  <p:childTnLst>
                                    <p:animMotion origin="layout" path="M -3.33333E-6 -2.96296E-6 L -3.33333E-6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500"/>
                                  </p:stCondLst>
                                  <p:childTnLst>
                                    <p:animMotion origin="layout" path="M 4.16667E-7 2.96296E-6 L 4.16667E-7 0.03541 " pathEditMode="relative" rAng="0" ptsTypes="AA">
                                      <p:cBhvr>
                                        <p:cTn id="24"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7E724-8A5F-FDF2-37F7-6112B738BA3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E8326CE-4F78-B465-7EC6-5522C796C801}"/>
              </a:ext>
              <a:ext uri="{C183D7F6-B498-43B3-948B-1728B52AA6E4}">
                <adec:decorative xmlns:adec="http://schemas.microsoft.com/office/drawing/2017/decorative" val="1"/>
              </a:ext>
            </a:extLst>
          </p:cNvPr>
          <p:cNvGrpSpPr/>
          <p:nvPr/>
        </p:nvGrpSpPr>
        <p:grpSpPr>
          <a:xfrm>
            <a:off x="475488" y="1968500"/>
            <a:ext cx="4585773" cy="4471093"/>
            <a:chOff x="430726" y="1969361"/>
            <a:chExt cx="4585773" cy="4471093"/>
          </a:xfrm>
        </p:grpSpPr>
        <p:sp>
          <p:nvSpPr>
            <p:cNvPr id="6" name="Rectangle: Rounded Corners 5">
              <a:extLst>
                <a:ext uri="{FF2B5EF4-FFF2-40B4-BE49-F238E27FC236}">
                  <a16:creationId xmlns:a16="http://schemas.microsoft.com/office/drawing/2014/main" id="{19CE6E92-C0A3-A2E8-D370-B469B123EBF4}"/>
                </a:ext>
              </a:extLst>
            </p:cNvPr>
            <p:cNvSpPr/>
            <p:nvPr/>
          </p:nvSpPr>
          <p:spPr bwMode="auto">
            <a:xfrm>
              <a:off x="430726" y="1969361"/>
              <a:ext cx="4585773" cy="4471093"/>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29">
              <a:extLst>
                <a:ext uri="{FF2B5EF4-FFF2-40B4-BE49-F238E27FC236}">
                  <a16:creationId xmlns:a16="http://schemas.microsoft.com/office/drawing/2014/main" id="{9D1D4CC1-840F-9614-2DA8-CADE7D0EEF6C}"/>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10" name="Title 9">
            <a:extLst>
              <a:ext uri="{FF2B5EF4-FFF2-40B4-BE49-F238E27FC236}">
                <a16:creationId xmlns:a16="http://schemas.microsoft.com/office/drawing/2014/main" id="{C2A227C3-E198-498B-0B8C-A840F9E410AB}"/>
              </a:ext>
            </a:extLst>
          </p:cNvPr>
          <p:cNvSpPr>
            <a:spLocks noGrp="1"/>
          </p:cNvSpPr>
          <p:nvPr>
            <p:ph type="title"/>
          </p:nvPr>
        </p:nvSpPr>
        <p:spPr>
          <a:xfrm>
            <a:off x="475488" y="347472"/>
            <a:ext cx="11018520" cy="369332"/>
          </a:xfrm>
        </p:spPr>
        <p:txBody>
          <a:bodyPr/>
          <a:lstStyle/>
          <a:p>
            <a:r>
              <a:rPr lang="en-US" sz="2400">
                <a:effectLst/>
                <a:ea typeface="Yu Gothic Light" panose="020B0300000000000000" pitchFamily="34" charset="-128"/>
                <a:cs typeface="Calibri" panose="020F0502020204030204" pitchFamily="34" charset="0"/>
              </a:rPr>
              <a:t>Transform the way sellers work</a:t>
            </a:r>
            <a:endParaRPr lang="en-US"/>
          </a:p>
        </p:txBody>
      </p:sp>
      <p:sp>
        <p:nvSpPr>
          <p:cNvPr id="11" name="Text Placeholder 10">
            <a:extLst>
              <a:ext uri="{FF2B5EF4-FFF2-40B4-BE49-F238E27FC236}">
                <a16:creationId xmlns:a16="http://schemas.microsoft.com/office/drawing/2014/main" id="{7768D177-AF01-385A-B114-C7E3578F6DB6}"/>
              </a:ext>
            </a:extLst>
          </p:cNvPr>
          <p:cNvSpPr>
            <a:spLocks noGrp="1"/>
          </p:cNvSpPr>
          <p:nvPr>
            <p:ph type="body" sz="quarter" idx="10"/>
          </p:nvPr>
        </p:nvSpPr>
        <p:spPr>
          <a:xfrm>
            <a:off x="1069974" y="1177851"/>
            <a:ext cx="4581144" cy="861774"/>
          </a:xfrm>
        </p:spPr>
        <p:txBody>
          <a:bodyPr/>
          <a:lstStyle/>
          <a:p>
            <a:r>
              <a:rPr lang="en-US" spc="-50">
                <a:ln w="3175">
                  <a:noFill/>
                </a:ln>
                <a:solidFill>
                  <a:srgbClr val="000000"/>
                </a:solidFill>
                <a:latin typeface="Segoe UI Semibold"/>
                <a:cs typeface="Segoe UI" pitchFamily="34" charset="0"/>
              </a:rPr>
              <a:t>Microsoft Copilot for Sales</a:t>
            </a:r>
            <a:endParaRPr kumimoji="0" lang="en-US" sz="2800" b="0" i="0" u="none" strike="noStrike" kern="1200" cap="none" spc="-50" normalizeH="0" baseline="0" noProof="0">
              <a:ln w="3175">
                <a:noFill/>
              </a:ln>
              <a:solidFill>
                <a:srgbClr val="000000"/>
              </a:solidFill>
              <a:effectLst/>
              <a:uLnTx/>
              <a:uFillTx/>
              <a:latin typeface="Segoe UI Semibold"/>
              <a:ea typeface="+mn-ea"/>
              <a:cs typeface="Segoe UI" pitchFamily="34" charset="0"/>
            </a:endParaRPr>
          </a:p>
        </p:txBody>
      </p:sp>
      <p:sp>
        <p:nvSpPr>
          <p:cNvPr id="8" name="Rectangle 7">
            <a:extLst>
              <a:ext uri="{FF2B5EF4-FFF2-40B4-BE49-F238E27FC236}">
                <a16:creationId xmlns:a16="http://schemas.microsoft.com/office/drawing/2014/main" id="{CD8BC8D0-6D24-8CDC-6348-BFAA4637ECDA}"/>
              </a:ext>
            </a:extLst>
          </p:cNvPr>
          <p:cNvSpPr/>
          <p:nvPr/>
        </p:nvSpPr>
        <p:spPr>
          <a:xfrm>
            <a:off x="729051" y="2134554"/>
            <a:ext cx="3637676" cy="4247317"/>
          </a:xfrm>
          <a:prstGeom prst="rect">
            <a:avLst/>
          </a:prstGeom>
          <a:noFill/>
        </p:spPr>
        <p:txBody>
          <a:bodyPr wrap="square" lIns="0" tIns="45720" rIns="91440" bIns="45720" anchor="t">
            <a:spAutoFit/>
          </a:bodyPr>
          <a:lstStyle/>
          <a:p>
            <a:pPr defTabSz="914400" fontAlgn="base">
              <a:spcBef>
                <a:spcPts val="1800"/>
              </a:spcBef>
              <a:defRPr/>
            </a:pPr>
            <a:r>
              <a:rPr lang="en-US" sz="1400">
                <a:solidFill>
                  <a:srgbClr val="17253D"/>
                </a:solidFill>
                <a:latin typeface="Segoe UI" panose="020B0502040204020203" pitchFamily="34" charset="0"/>
              </a:rPr>
              <a:t>Drive efficiency with AI capabilities that help streamline processes and create personalized sales content in Microsoft 365 apps.</a:t>
            </a:r>
            <a:endParaRPr lang="en-US" sz="1400">
              <a:solidFill>
                <a:schemeClr val="accent1"/>
              </a:solidFill>
              <a:latin typeface="Segoe UI Semibold"/>
              <a:cs typeface="Segoe UI" panose="020B0502040204020203" pitchFamily="34" charset="0"/>
            </a:endParaRPr>
          </a:p>
          <a:p>
            <a:pPr marL="0" marR="0" lvl="0" indent="0" algn="l" defTabSz="914400" rtl="0" eaLnBrk="1" fontAlgn="base" latinLnBrk="0" hangingPunct="1">
              <a:lnSpc>
                <a:spcPct val="100000"/>
              </a:lnSpc>
              <a:spcBef>
                <a:spcPts val="1800"/>
              </a:spcBef>
              <a:buClrTx/>
              <a:buSzTx/>
              <a:buFontTx/>
              <a:buNone/>
              <a:tabLst/>
              <a:defRPr/>
            </a:pPr>
            <a:r>
              <a:rPr kumimoji="0" lang="en-US" sz="1400" b="0" i="0" u="none" strike="noStrike" kern="1200" cap="none" spc="0" normalizeH="0" baseline="0" noProof="0">
                <a:ln>
                  <a:noFill/>
                </a:ln>
                <a:solidFill>
                  <a:schemeClr val="accent1"/>
                </a:solidFill>
                <a:effectLst/>
                <a:uLnTx/>
                <a:uFillTx/>
                <a:latin typeface="Segoe UI Semibold"/>
                <a:cs typeface="Segoe UI" panose="020B0502040204020203" pitchFamily="34" charset="0"/>
              </a:rPr>
              <a:t>Business needs:</a:t>
            </a:r>
          </a:p>
          <a:p>
            <a:pPr marL="285750" indent="-285750" defTabSz="914400" fontAlgn="base">
              <a:spcBef>
                <a:spcPts val="1800"/>
              </a:spcBef>
              <a:buFont typeface="Arial" panose="020B0604020202020204" pitchFamily="34" charset="0"/>
              <a:buChar char="•"/>
              <a:defRPr/>
            </a:pPr>
            <a:r>
              <a:rPr lang="en-US" sz="1400">
                <a:solidFill>
                  <a:srgbClr val="17253D"/>
                </a:solidFill>
                <a:latin typeface="Segoe UI" panose="020B0502040204020203" pitchFamily="34" charset="0"/>
              </a:rPr>
              <a:t>Work more efficiently using AI capabilities that help streamline processes and create personalized sales content.</a:t>
            </a:r>
          </a:p>
          <a:p>
            <a:pPr marL="285750" indent="-285750" defTabSz="914400" fontAlgn="base">
              <a:spcBef>
                <a:spcPts val="1800"/>
              </a:spcBef>
              <a:buFont typeface="Arial" panose="020B0604020202020204" pitchFamily="34" charset="0"/>
              <a:buChar char="•"/>
              <a:defRPr/>
            </a:pPr>
            <a:r>
              <a:rPr lang="en-US" sz="1400">
                <a:solidFill>
                  <a:srgbClr val="17253D"/>
                </a:solidFill>
                <a:latin typeface="Segoe UI" panose="020B0502040204020203" pitchFamily="34" charset="0"/>
              </a:rPr>
              <a:t>Improve customer experiences with AI-generated insights and recommendations for next steps.</a:t>
            </a:r>
          </a:p>
          <a:p>
            <a:pPr marL="285750" indent="-285750" defTabSz="914400" fontAlgn="base">
              <a:spcBef>
                <a:spcPts val="1800"/>
              </a:spcBef>
              <a:buFont typeface="Arial" panose="020B0604020202020204" pitchFamily="34" charset="0"/>
              <a:buChar char="•"/>
              <a:defRPr/>
            </a:pPr>
            <a:r>
              <a:rPr lang="en-US" sz="1400">
                <a:solidFill>
                  <a:srgbClr val="17253D"/>
                </a:solidFill>
                <a:latin typeface="Segoe UI" panose="020B0502040204020203" pitchFamily="34" charset="0"/>
              </a:rPr>
              <a:t>Seamlessly share information between Microsoft 365 apps and your CRM platform.</a:t>
            </a:r>
            <a:endParaRPr kumimoji="0" lang="en-US" sz="1400" b="0" i="0" u="none" strike="noStrike" kern="1200" cap="none" spc="0" normalizeH="0" baseline="0" noProof="0">
              <a:ln>
                <a:noFill/>
              </a:ln>
              <a:solidFill>
                <a:schemeClr val="accent1"/>
              </a:solidFill>
              <a:effectLst/>
              <a:uLnTx/>
              <a:uFillTx/>
              <a:latin typeface="Segoe UI Semibold"/>
              <a:cs typeface="Segoe UI" panose="020B0502040204020203" pitchFamily="34" charset="0"/>
            </a:endParaRPr>
          </a:p>
        </p:txBody>
      </p:sp>
      <p:pic>
        <p:nvPicPr>
          <p:cNvPr id="2" name="Picture 1">
            <a:extLst>
              <a:ext uri="{FF2B5EF4-FFF2-40B4-BE49-F238E27FC236}">
                <a16:creationId xmlns:a16="http://schemas.microsoft.com/office/drawing/2014/main" id="{2AC1BAA0-0067-84BA-C15D-150638249ACC}"/>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475488" y="1242620"/>
            <a:ext cx="329896" cy="299864"/>
          </a:xfrm>
          <a:prstGeom prst="rect">
            <a:avLst/>
          </a:prstGeom>
        </p:spPr>
      </p:pic>
      <p:sp>
        <p:nvSpPr>
          <p:cNvPr id="3" name="TextBox 2">
            <a:extLst>
              <a:ext uri="{FF2B5EF4-FFF2-40B4-BE49-F238E27FC236}">
                <a16:creationId xmlns:a16="http://schemas.microsoft.com/office/drawing/2014/main" id="{F06C8657-698E-8EE9-9CAB-8494569D6C52}"/>
              </a:ext>
            </a:extLst>
          </p:cNvPr>
          <p:cNvSpPr txBox="1"/>
          <p:nvPr/>
        </p:nvSpPr>
        <p:spPr>
          <a:xfrm>
            <a:off x="8266922" y="3265714"/>
            <a:ext cx="2061270"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Graphic goes here</a:t>
            </a:r>
          </a:p>
        </p:txBody>
      </p:sp>
      <p:pic>
        <p:nvPicPr>
          <p:cNvPr id="16" name="Picture 15">
            <a:extLst>
              <a:ext uri="{FF2B5EF4-FFF2-40B4-BE49-F238E27FC236}">
                <a16:creationId xmlns:a16="http://schemas.microsoft.com/office/drawing/2014/main" id="{AC35DF6B-87E6-3F75-8886-2E34B111E785}"/>
              </a:ext>
            </a:extLst>
          </p:cNvPr>
          <p:cNvPicPr>
            <a:picLocks noChangeAspect="1"/>
          </p:cNvPicPr>
          <p:nvPr/>
        </p:nvPicPr>
        <p:blipFill>
          <a:blip r:embed="rId3"/>
          <a:srcRect/>
          <a:stretch/>
        </p:blipFill>
        <p:spPr>
          <a:xfrm>
            <a:off x="5541327" y="1968500"/>
            <a:ext cx="6257876" cy="3501329"/>
          </a:xfrm>
          <a:prstGeom prst="rect">
            <a:avLst/>
          </a:prstGeom>
        </p:spPr>
      </p:pic>
    </p:spTree>
    <p:extLst>
      <p:ext uri="{BB962C8B-B14F-4D97-AF65-F5344CB8AC3E}">
        <p14:creationId xmlns:p14="http://schemas.microsoft.com/office/powerpoint/2010/main" val="2965024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6" presetClass="emph" presetSubtype="0" accel="100000" autoRev="1" fill="hold" nodeType="withEffect">
                                  <p:stCondLst>
                                    <p:cond delay="0"/>
                                  </p:stCondLst>
                                  <p:childTnLst>
                                    <p:animScale>
                                      <p:cBhvr>
                                        <p:cTn id="9" dur="400" fill="hold"/>
                                        <p:tgtEl>
                                          <p:spTgt spid="2"/>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400"/>
                                        <p:tgtEl>
                                          <p:spTgt spid="11">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11">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nodeType="withEffect">
                                  <p:stCondLst>
                                    <p:cond delay="400"/>
                                  </p:stCondLst>
                                  <p:childTnLst>
                                    <p:animMotion origin="layout" path="M -3.33333E-6 -2.96296E-6 L -3.33333E-6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grpId="1" nodeType="withEffect">
                                  <p:stCondLst>
                                    <p:cond delay="500"/>
                                  </p:stCondLst>
                                  <p:childTnLst>
                                    <p:animMotion origin="layout" path="M 4.16667E-7 2.96296E-6 L 4.16667E-7 0.03541 " pathEditMode="relative" rAng="0" ptsTypes="AA">
                                      <p:cBhvr>
                                        <p:cTn id="24"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AC5FE-FA95-57AF-DBE8-D3D30E6E3307}"/>
              </a:ext>
            </a:extLst>
          </p:cNvPr>
          <p:cNvSpPr>
            <a:spLocks noGrp="1"/>
          </p:cNvSpPr>
          <p:nvPr>
            <p:ph type="title"/>
          </p:nvPr>
        </p:nvSpPr>
        <p:spPr>
          <a:xfrm>
            <a:off x="570959" y="-382180"/>
            <a:ext cx="4161981" cy="5170646"/>
          </a:xfrm>
        </p:spPr>
        <p:txBody>
          <a:bodyPr/>
          <a:lstStyle/>
          <a:p>
            <a:pPr algn="ctr"/>
            <a:br>
              <a:rPr lang="en-US" dirty="0"/>
            </a:br>
            <a:r>
              <a:rPr lang="en-US" sz="2800" b="1" dirty="0">
                <a:solidFill>
                  <a:srgbClr val="0070C0"/>
                </a:solidFill>
                <a:cs typeface="Segoe UI"/>
              </a:rPr>
              <a:t>Get AI and Copilot Ready </a:t>
            </a:r>
            <a:br>
              <a:rPr lang="en-US" sz="1400" b="1" dirty="0">
                <a:solidFill>
                  <a:srgbClr val="0070C0"/>
                </a:solidFill>
                <a:cs typeface="Segoe UI"/>
              </a:rPr>
            </a:br>
            <a:br>
              <a:rPr lang="en-US" sz="1400" b="1" dirty="0">
                <a:solidFill>
                  <a:srgbClr val="0070C0"/>
                </a:solidFill>
                <a:cs typeface="Segoe UI"/>
              </a:rPr>
            </a:br>
            <a:r>
              <a:rPr lang="en-US" sz="1400" b="1" dirty="0">
                <a:solidFill>
                  <a:srgbClr val="0070C0"/>
                </a:solidFill>
                <a:cs typeface="Segoe UI"/>
              </a:rPr>
              <a:t>Must use Microsoft 365 and store documents in the Cloud</a:t>
            </a:r>
            <a:br>
              <a:rPr lang="en-US" sz="1400" b="1" dirty="0">
                <a:solidFill>
                  <a:srgbClr val="0070C0"/>
                </a:solidFill>
                <a:cs typeface="Segoe UI"/>
              </a:rPr>
            </a:br>
            <a:br>
              <a:rPr lang="en-US" sz="1400" b="1" dirty="0">
                <a:solidFill>
                  <a:srgbClr val="0070C0"/>
                </a:solidFill>
                <a:cs typeface="Segoe UI"/>
              </a:rPr>
            </a:br>
            <a:r>
              <a:rPr lang="en-US" sz="1400" b="1" dirty="0">
                <a:solidFill>
                  <a:srgbClr val="0070C0"/>
                </a:solidFill>
                <a:cs typeface="Segoe UI"/>
              </a:rPr>
              <a:t>Prerequisite Licensing Requirements</a:t>
            </a:r>
            <a:br>
              <a:rPr lang="en-US" sz="1400" b="1" dirty="0">
                <a:solidFill>
                  <a:srgbClr val="0070C0"/>
                </a:solidFill>
                <a:cs typeface="Segoe UI"/>
              </a:rPr>
            </a:br>
            <a:br>
              <a:rPr lang="en-US" sz="1400" b="1" dirty="0">
                <a:solidFill>
                  <a:srgbClr val="0070C0"/>
                </a:solidFill>
                <a:cs typeface="Segoe UI"/>
              </a:rPr>
            </a:br>
            <a:r>
              <a:rPr lang="en-US" sz="1400" b="1" dirty="0">
                <a:solidFill>
                  <a:srgbClr val="0070C0"/>
                </a:solidFill>
                <a:cs typeface="Segoe UI"/>
              </a:rPr>
              <a:t>Requires at least one of the below per user</a:t>
            </a:r>
            <a:br>
              <a:rPr lang="en-US" sz="1400" b="1" dirty="0">
                <a:solidFill>
                  <a:srgbClr val="0070C0"/>
                </a:solidFill>
                <a:cs typeface="Segoe UI"/>
              </a:rPr>
            </a:br>
            <a:br>
              <a:rPr lang="en-US" sz="1400" b="1" dirty="0">
                <a:solidFill>
                  <a:srgbClr val="0070C0"/>
                </a:solidFill>
                <a:cs typeface="Segoe UI"/>
              </a:rPr>
            </a:br>
            <a:r>
              <a:rPr lang="en-US" sz="1400" dirty="0">
                <a:solidFill>
                  <a:schemeClr val="tx1"/>
                </a:solidFill>
                <a:latin typeface="+mn-lt"/>
                <a:cs typeface="Segoe UI"/>
              </a:rPr>
              <a:t>Microsoft 365 E5</a:t>
            </a:r>
            <a:br>
              <a:rPr lang="en-US" sz="1400" dirty="0">
                <a:solidFill>
                  <a:schemeClr val="tx1"/>
                </a:solidFill>
                <a:latin typeface="+mn-lt"/>
                <a:cs typeface="Segoe UI"/>
              </a:rPr>
            </a:br>
            <a:r>
              <a:rPr lang="en-US" sz="1400" dirty="0">
                <a:solidFill>
                  <a:schemeClr val="tx1"/>
                </a:solidFill>
                <a:latin typeface="+mn-lt"/>
                <a:cs typeface="Segoe UI"/>
              </a:rPr>
              <a:t>Microsoft 365 E3</a:t>
            </a:r>
            <a:br>
              <a:rPr lang="en-US" sz="1400" dirty="0">
                <a:solidFill>
                  <a:schemeClr val="tx1"/>
                </a:solidFill>
                <a:latin typeface="+mn-lt"/>
                <a:cs typeface="Segoe UI"/>
              </a:rPr>
            </a:br>
            <a:r>
              <a:rPr lang="en-US" sz="1400" dirty="0">
                <a:solidFill>
                  <a:schemeClr val="tx1"/>
                </a:solidFill>
                <a:latin typeface="+mn-lt"/>
                <a:cs typeface="Segoe UI"/>
              </a:rPr>
              <a:t>Office 365 E3</a:t>
            </a:r>
            <a:br>
              <a:rPr lang="en-US" sz="1400" dirty="0">
                <a:solidFill>
                  <a:schemeClr val="tx1"/>
                </a:solidFill>
                <a:latin typeface="+mn-lt"/>
                <a:cs typeface="Segoe UI"/>
              </a:rPr>
            </a:br>
            <a:r>
              <a:rPr lang="en-US" sz="1400" dirty="0">
                <a:solidFill>
                  <a:schemeClr val="tx1"/>
                </a:solidFill>
                <a:latin typeface="+mn-lt"/>
                <a:cs typeface="Segoe UI"/>
              </a:rPr>
              <a:t>Office 365 E5</a:t>
            </a:r>
            <a:br>
              <a:rPr lang="en-US" sz="1400" dirty="0">
                <a:solidFill>
                  <a:schemeClr val="tx1"/>
                </a:solidFill>
                <a:latin typeface="+mn-lt"/>
                <a:cs typeface="Segoe UI"/>
              </a:rPr>
            </a:br>
            <a:r>
              <a:rPr lang="en-US" sz="1400" dirty="0">
                <a:solidFill>
                  <a:schemeClr val="tx1"/>
                </a:solidFill>
                <a:latin typeface="+mn-lt"/>
                <a:cs typeface="Segoe UI"/>
              </a:rPr>
              <a:t>Microsoft 365 A5 for faculty</a:t>
            </a:r>
            <a:br>
              <a:rPr lang="en-US" sz="1400" dirty="0">
                <a:solidFill>
                  <a:schemeClr val="tx1"/>
                </a:solidFill>
                <a:latin typeface="+mn-lt"/>
                <a:cs typeface="Segoe UI"/>
              </a:rPr>
            </a:br>
            <a:r>
              <a:rPr lang="en-US" sz="1400" dirty="0">
                <a:solidFill>
                  <a:schemeClr val="tx1"/>
                </a:solidFill>
                <a:latin typeface="+mn-lt"/>
                <a:cs typeface="Segoe UI"/>
              </a:rPr>
              <a:t>Microsoft 365 A3 for faculty</a:t>
            </a:r>
            <a:br>
              <a:rPr lang="en-US" sz="1400" dirty="0">
                <a:solidFill>
                  <a:schemeClr val="tx1"/>
                </a:solidFill>
                <a:latin typeface="+mn-lt"/>
                <a:cs typeface="Segoe UI"/>
              </a:rPr>
            </a:br>
            <a:r>
              <a:rPr lang="en-US" sz="1400" dirty="0">
                <a:solidFill>
                  <a:schemeClr val="tx1"/>
                </a:solidFill>
                <a:latin typeface="+mn-lt"/>
                <a:cs typeface="Segoe UI"/>
              </a:rPr>
              <a:t>Office 365 A5 for faculty</a:t>
            </a:r>
            <a:br>
              <a:rPr lang="en-US" sz="1400" dirty="0">
                <a:solidFill>
                  <a:schemeClr val="tx1"/>
                </a:solidFill>
                <a:latin typeface="+mn-lt"/>
                <a:cs typeface="Segoe UI"/>
              </a:rPr>
            </a:br>
            <a:r>
              <a:rPr lang="en-US" sz="1400" dirty="0">
                <a:solidFill>
                  <a:schemeClr val="tx1"/>
                </a:solidFill>
                <a:latin typeface="+mn-lt"/>
                <a:cs typeface="Segoe UI"/>
              </a:rPr>
              <a:t>Office 365 A3 for faculty</a:t>
            </a:r>
            <a:br>
              <a:rPr lang="en-US" sz="1400" dirty="0">
                <a:solidFill>
                  <a:schemeClr val="tx1"/>
                </a:solidFill>
                <a:latin typeface="+mn-lt"/>
                <a:cs typeface="Segoe UI"/>
              </a:rPr>
            </a:br>
            <a:r>
              <a:rPr lang="en-US" sz="1400" dirty="0">
                <a:solidFill>
                  <a:schemeClr val="tx1"/>
                </a:solidFill>
                <a:latin typeface="+mn-lt"/>
                <a:cs typeface="Segoe UI"/>
              </a:rPr>
              <a:t>Microsoft 365 Business Standard</a:t>
            </a:r>
            <a:br>
              <a:rPr lang="en-US" sz="1400" dirty="0">
                <a:solidFill>
                  <a:schemeClr val="tx1"/>
                </a:solidFill>
                <a:latin typeface="+mn-lt"/>
                <a:cs typeface="Segoe UI"/>
              </a:rPr>
            </a:br>
            <a:r>
              <a:rPr lang="en-US" sz="1400" dirty="0">
                <a:solidFill>
                  <a:schemeClr val="tx1"/>
                </a:solidFill>
                <a:latin typeface="+mn-lt"/>
                <a:cs typeface="Segoe UI"/>
              </a:rPr>
              <a:t>Microsoft 365 Business Premium</a:t>
            </a:r>
            <a:br>
              <a:rPr lang="en-US" sz="1400" b="1" dirty="0">
                <a:solidFill>
                  <a:srgbClr val="0070C0"/>
                </a:solidFill>
                <a:cs typeface="Segoe UI"/>
              </a:rPr>
            </a:br>
            <a:endParaRPr lang="en-US" dirty="0"/>
          </a:p>
        </p:txBody>
      </p:sp>
      <p:pic>
        <p:nvPicPr>
          <p:cNvPr id="3" name="Picture Placeholder 28">
            <a:extLst>
              <a:ext uri="{FF2B5EF4-FFF2-40B4-BE49-F238E27FC236}">
                <a16:creationId xmlns:a16="http://schemas.microsoft.com/office/drawing/2014/main" id="{C2454EEA-FD95-7CCE-8E6D-C3D476679BAB}"/>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t="1888" b="1888"/>
          <a:stretch/>
        </p:blipFill>
        <p:spPr/>
      </p:pic>
      <p:sp>
        <p:nvSpPr>
          <p:cNvPr id="2" name="TextBox 1">
            <a:extLst>
              <a:ext uri="{FF2B5EF4-FFF2-40B4-BE49-F238E27FC236}">
                <a16:creationId xmlns:a16="http://schemas.microsoft.com/office/drawing/2014/main" id="{4D006017-0306-9C83-AF13-EED6E5593177}"/>
              </a:ext>
            </a:extLst>
          </p:cNvPr>
          <p:cNvSpPr txBox="1"/>
          <p:nvPr/>
        </p:nvSpPr>
        <p:spPr>
          <a:xfrm>
            <a:off x="117825" y="5037848"/>
            <a:ext cx="5068247" cy="1661993"/>
          </a:xfrm>
          <a:prstGeom prst="rect">
            <a:avLst/>
          </a:prstGeom>
          <a:noFill/>
        </p:spPr>
        <p:txBody>
          <a:bodyPr wrap="square" lIns="0" tIns="0" rIns="0" bIns="0" rtlCol="0">
            <a:spAutoFit/>
          </a:bodyPr>
          <a:lstStyle/>
          <a:p>
            <a:pPr algn="l"/>
            <a:r>
              <a:rPr lang="en-US" sz="2000" b="1" dirty="0">
                <a:solidFill>
                  <a:srgbClr val="0070C0"/>
                </a:solidFill>
                <a:latin typeface="+mj-lt"/>
                <a:cs typeface="Segoe UI"/>
              </a:rPr>
              <a:t>Cost for Copilot for Microsoft 365 Add-On</a:t>
            </a:r>
          </a:p>
          <a:p>
            <a:pPr algn="l"/>
            <a:endParaRPr lang="en-US" sz="2000" b="1" dirty="0">
              <a:solidFill>
                <a:srgbClr val="0070C0"/>
              </a:solidFill>
              <a:latin typeface="+mj-lt"/>
              <a:cs typeface="Segoe UI"/>
            </a:endParaRPr>
          </a:p>
          <a:p>
            <a:pPr algn="ctr"/>
            <a:r>
              <a:rPr lang="en-US" sz="1400" dirty="0">
                <a:cs typeface="Segoe UI"/>
              </a:rPr>
              <a:t>Retail Pricing: $360/year/user – paid upfront ($30/month)</a:t>
            </a:r>
          </a:p>
          <a:p>
            <a:pPr algn="ctr"/>
            <a:r>
              <a:rPr lang="en-US" sz="1400" dirty="0">
                <a:cs typeface="Segoe UI"/>
              </a:rPr>
              <a:t>ArchitectNow Pricing: $342/year/user – 5% Discount)</a:t>
            </a:r>
          </a:p>
          <a:p>
            <a:pPr algn="l"/>
            <a:endParaRPr lang="en-US" sz="2000" b="1" dirty="0">
              <a:solidFill>
                <a:srgbClr val="0070C0"/>
              </a:solidFill>
              <a:latin typeface="+mj-lt"/>
              <a:cs typeface="Segoe UI"/>
            </a:endParaRPr>
          </a:p>
          <a:p>
            <a:pPr algn="l"/>
            <a:endParaRPr lang="en-US" sz="2000" dirty="0"/>
          </a:p>
        </p:txBody>
      </p:sp>
    </p:spTree>
    <p:extLst>
      <p:ext uri="{BB962C8B-B14F-4D97-AF65-F5344CB8AC3E}">
        <p14:creationId xmlns:p14="http://schemas.microsoft.com/office/powerpoint/2010/main" val="17566647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CAA4-750E-3C66-3A3D-3AD2489C9DF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1425128-7245-50B8-083F-8A9C980D7465}"/>
              </a:ext>
            </a:extLst>
          </p:cNvPr>
          <p:cNvSpPr>
            <a:spLocks noGrp="1"/>
          </p:cNvSpPr>
          <p:nvPr>
            <p:ph type="body" sz="quarter" idx="10"/>
          </p:nvPr>
        </p:nvSpPr>
        <p:spPr>
          <a:xfrm>
            <a:off x="1107980" y="2020890"/>
            <a:ext cx="9753536" cy="3016210"/>
          </a:xfrm>
        </p:spPr>
        <p:txBody>
          <a:bodyPr/>
          <a:lstStyle/>
          <a:p>
            <a:pPr algn="ctr"/>
            <a:r>
              <a:rPr lang="en-US">
                <a:latin typeface="+mn-lt"/>
                <a:hlinkClick r:id="rId2"/>
              </a:rPr>
              <a:t>Microsoft 365</a:t>
            </a:r>
            <a:endParaRPr lang="en-US">
              <a:latin typeface="+mn-lt"/>
            </a:endParaRPr>
          </a:p>
          <a:p>
            <a:pPr algn="ctr"/>
            <a:r>
              <a:rPr lang="en-US">
                <a:latin typeface="+mn-lt"/>
                <a:hlinkClick r:id="rId3"/>
              </a:rPr>
              <a:t>Microsoft Copilot 365</a:t>
            </a:r>
            <a:endParaRPr lang="en-US">
              <a:latin typeface="+mn-lt"/>
            </a:endParaRPr>
          </a:p>
          <a:p>
            <a:pPr algn="ctr"/>
            <a:r>
              <a:rPr lang="en-US">
                <a:latin typeface="+mn-lt"/>
                <a:hlinkClick r:id="rId4"/>
              </a:rPr>
              <a:t>Microsoft Copilot Studio</a:t>
            </a:r>
            <a:endParaRPr lang="en-US">
              <a:latin typeface="+mn-lt"/>
            </a:endParaRPr>
          </a:p>
          <a:p>
            <a:pPr algn="ctr"/>
            <a:r>
              <a:rPr lang="en-US">
                <a:latin typeface="+mn-lt"/>
                <a:hlinkClick r:id="rId5"/>
              </a:rPr>
              <a:t>Microsoft Copilot for Sales</a:t>
            </a:r>
            <a:endParaRPr lang="en-US">
              <a:latin typeface="+mn-lt"/>
            </a:endParaRPr>
          </a:p>
          <a:p>
            <a:pPr algn="ctr"/>
            <a:r>
              <a:rPr lang="en-US">
                <a:latin typeface="+mn-lt"/>
                <a:hlinkClick r:id="rId6"/>
              </a:rPr>
              <a:t>Microsoft Security Copilot</a:t>
            </a:r>
            <a:endParaRPr lang="en-US">
              <a:latin typeface="+mn-lt"/>
            </a:endParaRPr>
          </a:p>
          <a:p>
            <a:pPr algn="ctr"/>
            <a:endParaRPr lang="en-US">
              <a:latin typeface="+mn-lt"/>
            </a:endParaRPr>
          </a:p>
        </p:txBody>
      </p:sp>
      <p:sp>
        <p:nvSpPr>
          <p:cNvPr id="4" name="Title 1">
            <a:extLst>
              <a:ext uri="{FF2B5EF4-FFF2-40B4-BE49-F238E27FC236}">
                <a16:creationId xmlns:a16="http://schemas.microsoft.com/office/drawing/2014/main" id="{1ED7BE7C-6801-56B6-E2D2-EDBB6F9CD84B}"/>
              </a:ext>
            </a:extLst>
          </p:cNvPr>
          <p:cNvSpPr>
            <a:spLocks noGrp="1"/>
          </p:cNvSpPr>
          <p:nvPr>
            <p:ph type="title"/>
          </p:nvPr>
        </p:nvSpPr>
        <p:spPr>
          <a:xfrm>
            <a:off x="475488" y="347472"/>
            <a:ext cx="11018520" cy="615553"/>
          </a:xfrm>
        </p:spPr>
        <p:txBody>
          <a:bodyPr/>
          <a:lstStyle/>
          <a:p>
            <a:pPr algn="ctr">
              <a:spcBef>
                <a:spcPts val="0"/>
              </a:spcBef>
            </a:pPr>
            <a:r>
              <a:rPr lang="en-US" sz="4000" dirty="0">
                <a:gradFill flip="none" rotWithShape="1">
                  <a:gsLst>
                    <a:gs pos="50000">
                      <a:srgbClr val="8661C5"/>
                    </a:gs>
                    <a:gs pos="0">
                      <a:srgbClr val="3E76D4"/>
                    </a:gs>
                    <a:gs pos="100000">
                      <a:srgbClr val="C73ECC"/>
                    </a:gs>
                  </a:gsLst>
                  <a:lin ang="2700000" scaled="1"/>
                  <a:tileRect/>
                </a:gradFill>
                <a:latin typeface="Segoe UI Semibold"/>
              </a:rPr>
              <a:t>CoPilot Resources</a:t>
            </a:r>
            <a:endParaRPr lang="en-US" sz="3200" dirty="0">
              <a:latin typeface="+mn-lt"/>
            </a:endParaRPr>
          </a:p>
        </p:txBody>
      </p:sp>
      <p:pic>
        <p:nvPicPr>
          <p:cNvPr id="2" name="Picture Placeholder 5" descr="A red and grey diamond&#10;&#10;Description automatically generated">
            <a:extLst>
              <a:ext uri="{FF2B5EF4-FFF2-40B4-BE49-F238E27FC236}">
                <a16:creationId xmlns:a16="http://schemas.microsoft.com/office/drawing/2014/main" id="{297E97E2-3F57-5438-1FA1-D7775B6DEAA0}"/>
              </a:ext>
            </a:extLst>
          </p:cNvPr>
          <p:cNvPicPr>
            <a:picLocks noChangeAspect="1"/>
          </p:cNvPicPr>
          <p:nvPr/>
        </p:nvPicPr>
        <p:blipFill>
          <a:blip r:embed="rId7"/>
          <a:srcRect t="1715" b="1715"/>
          <a:stretch>
            <a:fillRect/>
          </a:stretch>
        </p:blipFill>
        <p:spPr>
          <a:xfrm>
            <a:off x="-207087" y="209299"/>
            <a:ext cx="2795220" cy="1211430"/>
          </a:xfrm>
          <a:prstGeom prst="rect">
            <a:avLst/>
          </a:prstGeom>
        </p:spPr>
      </p:pic>
    </p:spTree>
    <p:extLst>
      <p:ext uri="{BB962C8B-B14F-4D97-AF65-F5344CB8AC3E}">
        <p14:creationId xmlns:p14="http://schemas.microsoft.com/office/powerpoint/2010/main" val="2919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CAA4-750E-3C66-3A3D-3AD2489C9DF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1425128-7245-50B8-083F-8A9C980D7465}"/>
              </a:ext>
            </a:extLst>
          </p:cNvPr>
          <p:cNvSpPr>
            <a:spLocks noGrp="1"/>
          </p:cNvSpPr>
          <p:nvPr>
            <p:ph type="body" sz="quarter" idx="10"/>
          </p:nvPr>
        </p:nvSpPr>
        <p:spPr>
          <a:xfrm>
            <a:off x="1107980" y="1601176"/>
            <a:ext cx="9753536" cy="5256824"/>
          </a:xfrm>
        </p:spPr>
        <p:txBody>
          <a:bodyPr/>
          <a:lstStyle/>
          <a:p>
            <a:pPr algn="ctr"/>
            <a:r>
              <a:rPr lang="en-US" sz="4400" b="1" dirty="0">
                <a:latin typeface="+mn-lt"/>
              </a:rPr>
              <a:t>Quality/Accuracy</a:t>
            </a:r>
          </a:p>
          <a:p>
            <a:pPr algn="ctr"/>
            <a:r>
              <a:rPr lang="en-US" sz="4400" b="1" dirty="0">
                <a:latin typeface="+mn-lt"/>
              </a:rPr>
              <a:t>Security</a:t>
            </a:r>
          </a:p>
          <a:p>
            <a:pPr algn="ctr"/>
            <a:r>
              <a:rPr lang="en-US" sz="4400" b="1" dirty="0">
                <a:latin typeface="+mn-lt"/>
              </a:rPr>
              <a:t>Legality</a:t>
            </a:r>
          </a:p>
          <a:p>
            <a:pPr algn="ctr"/>
            <a:r>
              <a:rPr lang="en-US" sz="4400" b="1" dirty="0">
                <a:latin typeface="+mn-lt"/>
              </a:rPr>
              <a:t>Ethics</a:t>
            </a:r>
          </a:p>
          <a:p>
            <a:pPr algn="ctr"/>
            <a:r>
              <a:rPr lang="en-US" sz="4400" b="1" dirty="0">
                <a:latin typeface="+mn-lt"/>
              </a:rPr>
              <a:t>Evolution</a:t>
            </a:r>
          </a:p>
          <a:p>
            <a:pPr algn="ctr"/>
            <a:r>
              <a:rPr lang="en-US" sz="4400" b="1" dirty="0">
                <a:latin typeface="+mn-lt"/>
              </a:rPr>
              <a:t>Oversight</a:t>
            </a:r>
          </a:p>
          <a:p>
            <a:pPr algn="ctr"/>
            <a:endParaRPr lang="en-US" dirty="0">
              <a:latin typeface="+mn-lt"/>
            </a:endParaRPr>
          </a:p>
        </p:txBody>
      </p:sp>
      <p:sp>
        <p:nvSpPr>
          <p:cNvPr id="4" name="Title 1">
            <a:extLst>
              <a:ext uri="{FF2B5EF4-FFF2-40B4-BE49-F238E27FC236}">
                <a16:creationId xmlns:a16="http://schemas.microsoft.com/office/drawing/2014/main" id="{1ED7BE7C-6801-56B6-E2D2-EDBB6F9CD84B}"/>
              </a:ext>
            </a:extLst>
          </p:cNvPr>
          <p:cNvSpPr>
            <a:spLocks noGrp="1"/>
          </p:cNvSpPr>
          <p:nvPr>
            <p:ph type="title"/>
          </p:nvPr>
        </p:nvSpPr>
        <p:spPr>
          <a:xfrm>
            <a:off x="475488" y="347472"/>
            <a:ext cx="11018520" cy="615553"/>
          </a:xfrm>
        </p:spPr>
        <p:txBody>
          <a:bodyPr/>
          <a:lstStyle/>
          <a:p>
            <a:pPr algn="ctr">
              <a:spcBef>
                <a:spcPts val="0"/>
              </a:spcBef>
            </a:pPr>
            <a:r>
              <a:rPr lang="en-US" sz="4000" dirty="0">
                <a:gradFill flip="none" rotWithShape="1">
                  <a:gsLst>
                    <a:gs pos="50000">
                      <a:srgbClr val="8661C5"/>
                    </a:gs>
                    <a:gs pos="0">
                      <a:srgbClr val="3E76D4"/>
                    </a:gs>
                    <a:gs pos="100000">
                      <a:srgbClr val="C73ECC"/>
                    </a:gs>
                  </a:gsLst>
                  <a:lin ang="2700000" scaled="1"/>
                  <a:tileRect/>
                </a:gradFill>
                <a:latin typeface="Segoe UI Semibold"/>
              </a:rPr>
              <a:t>General AI Considerations</a:t>
            </a:r>
            <a:endParaRPr lang="en-US" sz="3200" dirty="0">
              <a:latin typeface="+mn-lt"/>
            </a:endParaRPr>
          </a:p>
        </p:txBody>
      </p:sp>
      <p:pic>
        <p:nvPicPr>
          <p:cNvPr id="2" name="Picture Placeholder 5" descr="A red and grey diamond&#10;&#10;Description automatically generated">
            <a:extLst>
              <a:ext uri="{FF2B5EF4-FFF2-40B4-BE49-F238E27FC236}">
                <a16:creationId xmlns:a16="http://schemas.microsoft.com/office/drawing/2014/main" id="{0907244D-68B8-2460-D27D-FBA2505E4B39}"/>
              </a:ext>
            </a:extLst>
          </p:cNvPr>
          <p:cNvPicPr>
            <a:picLocks noChangeAspect="1"/>
          </p:cNvPicPr>
          <p:nvPr/>
        </p:nvPicPr>
        <p:blipFill>
          <a:blip r:embed="rId2"/>
          <a:srcRect t="1715" b="1715"/>
          <a:stretch>
            <a:fillRect/>
          </a:stretch>
        </p:blipFill>
        <p:spPr>
          <a:xfrm>
            <a:off x="-207087" y="209299"/>
            <a:ext cx="2795220" cy="1211430"/>
          </a:xfrm>
          <a:prstGeom prst="rect">
            <a:avLst/>
          </a:prstGeom>
        </p:spPr>
      </p:pic>
    </p:spTree>
    <p:extLst>
      <p:ext uri="{BB962C8B-B14F-4D97-AF65-F5344CB8AC3E}">
        <p14:creationId xmlns:p14="http://schemas.microsoft.com/office/powerpoint/2010/main" val="2613958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222D6-424C-DD55-6067-35B9555B84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7B506BE-E677-6DD4-F143-B223B106AF09}"/>
              </a:ext>
            </a:extLst>
          </p:cNvPr>
          <p:cNvSpPr>
            <a:spLocks noGrp="1"/>
          </p:cNvSpPr>
          <p:nvPr>
            <p:ph type="body" sz="quarter" idx="10"/>
          </p:nvPr>
        </p:nvSpPr>
        <p:spPr>
          <a:xfrm>
            <a:off x="1107980" y="2020890"/>
            <a:ext cx="9753536" cy="4050340"/>
          </a:xfrm>
        </p:spPr>
        <p:txBody>
          <a:bodyPr/>
          <a:lstStyle/>
          <a:p>
            <a:pPr algn="ctr"/>
            <a:r>
              <a:rPr lang="en-US" dirty="0">
                <a:latin typeface="+mn-lt"/>
              </a:rPr>
              <a:t>Brief History</a:t>
            </a:r>
          </a:p>
          <a:p>
            <a:pPr algn="ctr"/>
            <a:r>
              <a:rPr lang="en-US" dirty="0">
                <a:latin typeface="+mn-lt"/>
              </a:rPr>
              <a:t>Large Language Models (LLMs)</a:t>
            </a:r>
          </a:p>
          <a:p>
            <a:pPr algn="ctr"/>
            <a:r>
              <a:rPr lang="en-US" dirty="0">
                <a:latin typeface="+mn-lt"/>
              </a:rPr>
              <a:t>Generative AI</a:t>
            </a:r>
          </a:p>
          <a:p>
            <a:pPr algn="ctr"/>
            <a:r>
              <a:rPr lang="en-US" dirty="0">
                <a:latin typeface="+mn-lt"/>
              </a:rPr>
              <a:t>Text/Images/Audio/Video</a:t>
            </a:r>
          </a:p>
          <a:p>
            <a:pPr algn="ctr"/>
            <a:r>
              <a:rPr lang="en-US" dirty="0" err="1">
                <a:latin typeface="+mn-lt"/>
              </a:rPr>
              <a:t>ChatGPT</a:t>
            </a:r>
            <a:endParaRPr lang="en-US" dirty="0">
              <a:latin typeface="+mn-lt"/>
            </a:endParaRPr>
          </a:p>
          <a:p>
            <a:pPr algn="ctr"/>
            <a:r>
              <a:rPr lang="en-US" dirty="0">
                <a:latin typeface="+mn-lt"/>
              </a:rPr>
              <a:t>Prompts</a:t>
            </a:r>
          </a:p>
          <a:p>
            <a:pPr algn="ctr"/>
            <a:endParaRPr lang="en-US" dirty="0">
              <a:latin typeface="+mn-lt"/>
            </a:endParaRPr>
          </a:p>
          <a:p>
            <a:pPr algn="ctr"/>
            <a:endParaRPr lang="en-US" dirty="0">
              <a:latin typeface="+mn-lt"/>
            </a:endParaRPr>
          </a:p>
        </p:txBody>
      </p:sp>
      <p:sp>
        <p:nvSpPr>
          <p:cNvPr id="4" name="Title 1">
            <a:extLst>
              <a:ext uri="{FF2B5EF4-FFF2-40B4-BE49-F238E27FC236}">
                <a16:creationId xmlns:a16="http://schemas.microsoft.com/office/drawing/2014/main" id="{8686BFA5-C024-C9B0-650E-42A578C780DF}"/>
              </a:ext>
            </a:extLst>
          </p:cNvPr>
          <p:cNvSpPr>
            <a:spLocks noGrp="1"/>
          </p:cNvSpPr>
          <p:nvPr>
            <p:ph type="title"/>
          </p:nvPr>
        </p:nvSpPr>
        <p:spPr>
          <a:xfrm>
            <a:off x="475488" y="347472"/>
            <a:ext cx="11018520" cy="615553"/>
          </a:xfrm>
        </p:spPr>
        <p:txBody>
          <a:bodyPr/>
          <a:lstStyle/>
          <a:p>
            <a:pPr algn="ctr">
              <a:spcBef>
                <a:spcPts val="0"/>
              </a:spcBef>
            </a:pPr>
            <a:r>
              <a:rPr lang="en-US" sz="4000">
                <a:gradFill flip="none" rotWithShape="1">
                  <a:gsLst>
                    <a:gs pos="50000">
                      <a:srgbClr val="8661C5"/>
                    </a:gs>
                    <a:gs pos="0">
                      <a:srgbClr val="3E76D4"/>
                    </a:gs>
                    <a:gs pos="100000">
                      <a:srgbClr val="C73ECC"/>
                    </a:gs>
                  </a:gsLst>
                  <a:lin ang="2700000" scaled="1"/>
                  <a:tileRect/>
                </a:gradFill>
                <a:latin typeface="Segoe UI Semibold"/>
              </a:rPr>
              <a:t>Artificial Intelligence (AI) Overview</a:t>
            </a:r>
            <a:endParaRPr lang="en-US" sz="3200">
              <a:latin typeface="+mn-lt"/>
            </a:endParaRPr>
          </a:p>
        </p:txBody>
      </p:sp>
      <p:pic>
        <p:nvPicPr>
          <p:cNvPr id="2" name="Picture Placeholder 5" descr="A red and grey diamond&#10;&#10;Description automatically generated">
            <a:extLst>
              <a:ext uri="{FF2B5EF4-FFF2-40B4-BE49-F238E27FC236}">
                <a16:creationId xmlns:a16="http://schemas.microsoft.com/office/drawing/2014/main" id="{EC928B65-878A-634C-DCAB-B8ECDE269AB7}"/>
              </a:ext>
            </a:extLst>
          </p:cNvPr>
          <p:cNvPicPr>
            <a:picLocks noChangeAspect="1"/>
          </p:cNvPicPr>
          <p:nvPr/>
        </p:nvPicPr>
        <p:blipFill>
          <a:blip r:embed="rId2"/>
          <a:srcRect t="1715" b="1715"/>
          <a:stretch>
            <a:fillRect/>
          </a:stretch>
        </p:blipFill>
        <p:spPr>
          <a:xfrm>
            <a:off x="-207087" y="209299"/>
            <a:ext cx="2795220" cy="1211430"/>
          </a:xfrm>
          <a:prstGeom prst="rect">
            <a:avLst/>
          </a:prstGeom>
        </p:spPr>
      </p:pic>
    </p:spTree>
    <p:extLst>
      <p:ext uri="{BB962C8B-B14F-4D97-AF65-F5344CB8AC3E}">
        <p14:creationId xmlns:p14="http://schemas.microsoft.com/office/powerpoint/2010/main" val="357045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CAA4-750E-3C66-3A3D-3AD2489C9DF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1425128-7245-50B8-083F-8A9C980D7465}"/>
              </a:ext>
            </a:extLst>
          </p:cNvPr>
          <p:cNvSpPr>
            <a:spLocks noGrp="1"/>
          </p:cNvSpPr>
          <p:nvPr>
            <p:ph type="body" sz="quarter" idx="10"/>
          </p:nvPr>
        </p:nvSpPr>
        <p:spPr>
          <a:xfrm>
            <a:off x="-111252" y="1791628"/>
            <a:ext cx="12192000" cy="3545586"/>
          </a:xfrm>
        </p:spPr>
        <p:txBody>
          <a:bodyPr/>
          <a:lstStyle/>
          <a:p>
            <a:pPr algn="ctr"/>
            <a:r>
              <a:rPr lang="en-US" sz="2400" dirty="0">
                <a:latin typeface="+mn-lt"/>
              </a:rPr>
              <a:t>AI will replace tasks not people</a:t>
            </a:r>
          </a:p>
          <a:p>
            <a:pPr algn="ctr"/>
            <a:r>
              <a:rPr lang="en-US" sz="2400" dirty="0">
                <a:latin typeface="+mn-lt"/>
              </a:rPr>
              <a:t>AI typically provides a ”starting point”</a:t>
            </a:r>
          </a:p>
          <a:p>
            <a:pPr algn="ctr"/>
            <a:r>
              <a:rPr lang="en-US" sz="2400" dirty="0">
                <a:latin typeface="+mn-lt"/>
              </a:rPr>
              <a:t>Everyone will use it</a:t>
            </a:r>
          </a:p>
          <a:p>
            <a:pPr algn="ctr"/>
            <a:r>
              <a:rPr lang="en-US" sz="2400" dirty="0">
                <a:latin typeface="+mn-lt"/>
              </a:rPr>
              <a:t>Everyone will learn to Prompt/Ask/Describe their needs to AI</a:t>
            </a:r>
          </a:p>
          <a:p>
            <a:pPr algn="ctr"/>
            <a:r>
              <a:rPr lang="en-US" sz="2400" dirty="0">
                <a:latin typeface="+mn-lt"/>
              </a:rPr>
              <a:t>AI will start to be “built-in” to most tools and software</a:t>
            </a:r>
          </a:p>
          <a:p>
            <a:pPr algn="ctr"/>
            <a:r>
              <a:rPr lang="en-US" sz="2400" dirty="0">
                <a:latin typeface="+mn-lt"/>
              </a:rPr>
              <a:t>Custom AI solutions will expand and provide more value to specific audiences</a:t>
            </a:r>
          </a:p>
          <a:p>
            <a:pPr algn="ctr"/>
            <a:r>
              <a:rPr lang="en-US" sz="2400" dirty="0">
                <a:latin typeface="+mn-lt"/>
              </a:rPr>
              <a:t>Searching the web (i.e. Google) will shift to asking AI questions</a:t>
            </a:r>
          </a:p>
          <a:p>
            <a:pPr algn="ctr"/>
            <a:endParaRPr lang="en-US" sz="2400" dirty="0">
              <a:latin typeface="+mn-lt"/>
            </a:endParaRPr>
          </a:p>
        </p:txBody>
      </p:sp>
      <p:sp>
        <p:nvSpPr>
          <p:cNvPr id="4" name="Title 1">
            <a:extLst>
              <a:ext uri="{FF2B5EF4-FFF2-40B4-BE49-F238E27FC236}">
                <a16:creationId xmlns:a16="http://schemas.microsoft.com/office/drawing/2014/main" id="{1ED7BE7C-6801-56B6-E2D2-EDBB6F9CD84B}"/>
              </a:ext>
            </a:extLst>
          </p:cNvPr>
          <p:cNvSpPr>
            <a:spLocks noGrp="1"/>
          </p:cNvSpPr>
          <p:nvPr>
            <p:ph type="title"/>
          </p:nvPr>
        </p:nvSpPr>
        <p:spPr>
          <a:xfrm>
            <a:off x="475488" y="347472"/>
            <a:ext cx="11018520" cy="615553"/>
          </a:xfrm>
        </p:spPr>
        <p:txBody>
          <a:bodyPr/>
          <a:lstStyle/>
          <a:p>
            <a:pPr algn="ctr">
              <a:spcBef>
                <a:spcPts val="0"/>
              </a:spcBef>
            </a:pPr>
            <a:r>
              <a:rPr lang="en-US" sz="4000" dirty="0">
                <a:gradFill flip="none" rotWithShape="1">
                  <a:gsLst>
                    <a:gs pos="50000">
                      <a:srgbClr val="8661C5"/>
                    </a:gs>
                    <a:gs pos="0">
                      <a:srgbClr val="3E76D4"/>
                    </a:gs>
                    <a:gs pos="100000">
                      <a:srgbClr val="C73ECC"/>
                    </a:gs>
                  </a:gsLst>
                  <a:lin ang="2700000" scaled="1"/>
                  <a:tileRect/>
                </a:gradFill>
                <a:latin typeface="Segoe UI Semibold"/>
              </a:rPr>
              <a:t>Closing Thoughts</a:t>
            </a:r>
            <a:endParaRPr lang="en-US" sz="3200" dirty="0">
              <a:latin typeface="+mn-lt"/>
            </a:endParaRPr>
          </a:p>
        </p:txBody>
      </p:sp>
      <p:pic>
        <p:nvPicPr>
          <p:cNvPr id="2" name="Picture Placeholder 5" descr="A red and grey diamond&#10;&#10;Description automatically generated">
            <a:extLst>
              <a:ext uri="{FF2B5EF4-FFF2-40B4-BE49-F238E27FC236}">
                <a16:creationId xmlns:a16="http://schemas.microsoft.com/office/drawing/2014/main" id="{C4E5E069-5679-5A62-EF79-C20141806CAD}"/>
              </a:ext>
            </a:extLst>
          </p:cNvPr>
          <p:cNvPicPr>
            <a:picLocks noChangeAspect="1"/>
          </p:cNvPicPr>
          <p:nvPr/>
        </p:nvPicPr>
        <p:blipFill>
          <a:blip r:embed="rId2"/>
          <a:srcRect t="1715" b="1715"/>
          <a:stretch>
            <a:fillRect/>
          </a:stretch>
        </p:blipFill>
        <p:spPr>
          <a:xfrm>
            <a:off x="-207087" y="209299"/>
            <a:ext cx="2795220" cy="1211430"/>
          </a:xfrm>
          <a:prstGeom prst="rect">
            <a:avLst/>
          </a:prstGeom>
        </p:spPr>
      </p:pic>
    </p:spTree>
    <p:extLst>
      <p:ext uri="{BB962C8B-B14F-4D97-AF65-F5344CB8AC3E}">
        <p14:creationId xmlns:p14="http://schemas.microsoft.com/office/powerpoint/2010/main" val="3865536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2CEAF-8058-0AC1-660E-E2CD284B62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1BD6A4-A922-C844-A151-0A458D7890EF}"/>
              </a:ext>
            </a:extLst>
          </p:cNvPr>
          <p:cNvSpPr>
            <a:spLocks noGrp="1"/>
          </p:cNvSpPr>
          <p:nvPr>
            <p:ph type="title"/>
          </p:nvPr>
        </p:nvSpPr>
        <p:spPr>
          <a:xfrm>
            <a:off x="582042" y="1061337"/>
            <a:ext cx="4422276" cy="861774"/>
          </a:xfrm>
        </p:spPr>
        <p:txBody>
          <a:bodyPr/>
          <a:lstStyle/>
          <a:p>
            <a:r>
              <a:rPr lang="en-US" dirty="0"/>
              <a:t>Where do we go from here?</a:t>
            </a:r>
          </a:p>
        </p:txBody>
      </p:sp>
      <p:sp>
        <p:nvSpPr>
          <p:cNvPr id="3" name="Text Placeholder 2">
            <a:extLst>
              <a:ext uri="{FF2B5EF4-FFF2-40B4-BE49-F238E27FC236}">
                <a16:creationId xmlns:a16="http://schemas.microsoft.com/office/drawing/2014/main" id="{FA2A68D8-5B97-2595-1C8A-46F49CEEF46F}"/>
              </a:ext>
            </a:extLst>
          </p:cNvPr>
          <p:cNvSpPr>
            <a:spLocks noGrp="1"/>
          </p:cNvSpPr>
          <p:nvPr>
            <p:ph type="body" sz="quarter" idx="12"/>
          </p:nvPr>
        </p:nvSpPr>
        <p:spPr>
          <a:xfrm>
            <a:off x="582042" y="4196226"/>
            <a:ext cx="4164583" cy="1477328"/>
          </a:xfrm>
        </p:spPr>
        <p:txBody>
          <a:bodyPr/>
          <a:lstStyle/>
          <a:p>
            <a:r>
              <a:rPr lang="en-US" dirty="0"/>
              <a:t>Kevin Grossnicklaus, ArchitectNow</a:t>
            </a:r>
          </a:p>
          <a:p>
            <a:r>
              <a:rPr lang="en-US" dirty="0">
                <a:hlinkClick r:id="rId2"/>
              </a:rPr>
              <a:t>kvgros@architectnow.net</a:t>
            </a:r>
            <a:endParaRPr lang="en-US" dirty="0"/>
          </a:p>
          <a:p>
            <a:endParaRPr lang="en-US" dirty="0"/>
          </a:p>
          <a:p>
            <a:r>
              <a:rPr lang="en-US" dirty="0"/>
              <a:t>Alex Will, CTO</a:t>
            </a:r>
          </a:p>
          <a:p>
            <a:r>
              <a:rPr lang="en-US" dirty="0">
                <a:hlinkClick r:id="rId3"/>
              </a:rPr>
              <a:t>awill@architectnow.net</a:t>
            </a:r>
            <a:endParaRPr lang="en-US" dirty="0"/>
          </a:p>
          <a:p>
            <a:endParaRPr lang="en-US" dirty="0"/>
          </a:p>
        </p:txBody>
      </p:sp>
      <p:pic>
        <p:nvPicPr>
          <p:cNvPr id="6" name="Picture Placeholder 5" descr="A red and grey diamond&#10;&#10;Description automatically generated">
            <a:extLst>
              <a:ext uri="{FF2B5EF4-FFF2-40B4-BE49-F238E27FC236}">
                <a16:creationId xmlns:a16="http://schemas.microsoft.com/office/drawing/2014/main" id="{AE0C22D5-31D9-FFA5-1FAC-EE72602C98E6}"/>
              </a:ext>
            </a:extLst>
          </p:cNvPr>
          <p:cNvPicPr>
            <a:picLocks noGrp="1" noChangeAspect="1"/>
          </p:cNvPicPr>
          <p:nvPr>
            <p:ph type="pic" sz="quarter" idx="13"/>
          </p:nvPr>
        </p:nvPicPr>
        <p:blipFill>
          <a:blip r:embed="rId4"/>
          <a:srcRect t="1715" b="1715"/>
          <a:stretch>
            <a:fillRect/>
          </a:stretch>
        </p:blipFill>
        <p:spPr>
          <a:xfrm>
            <a:off x="-207087" y="209299"/>
            <a:ext cx="2795220" cy="1211430"/>
          </a:xfrm>
        </p:spPr>
      </p:pic>
      <p:sp>
        <p:nvSpPr>
          <p:cNvPr id="5" name="TextBox 4">
            <a:extLst>
              <a:ext uri="{FF2B5EF4-FFF2-40B4-BE49-F238E27FC236}">
                <a16:creationId xmlns:a16="http://schemas.microsoft.com/office/drawing/2014/main" id="{A1009087-AD1A-7CEA-C2A6-753A8F2D36EF}"/>
              </a:ext>
            </a:extLst>
          </p:cNvPr>
          <p:cNvSpPr txBox="1"/>
          <p:nvPr/>
        </p:nvSpPr>
        <p:spPr>
          <a:xfrm>
            <a:off x="582042" y="2095871"/>
            <a:ext cx="3916201" cy="3077766"/>
          </a:xfrm>
          <a:prstGeom prst="rect">
            <a:avLst/>
          </a:prstGeom>
          <a:noFill/>
        </p:spPr>
        <p:txBody>
          <a:bodyPr wrap="square" lIns="0" tIns="0" rIns="0" bIns="0" rtlCol="0">
            <a:spAutoFit/>
          </a:bodyPr>
          <a:lstStyle/>
          <a:p>
            <a:pPr algn="l"/>
            <a:r>
              <a:rPr lang="en-US" sz="2000" dirty="0">
                <a:gradFill>
                  <a:gsLst>
                    <a:gs pos="2917">
                      <a:schemeClr val="tx1"/>
                    </a:gs>
                    <a:gs pos="30000">
                      <a:schemeClr val="tx1"/>
                    </a:gs>
                  </a:gsLst>
                  <a:lin ang="5400000" scaled="0"/>
                </a:gradFill>
              </a:rPr>
              <a:t>Managed Services Provider</a:t>
            </a:r>
          </a:p>
          <a:p>
            <a:pPr algn="l"/>
            <a:r>
              <a:rPr lang="en-US" sz="2000" dirty="0">
                <a:gradFill>
                  <a:gsLst>
                    <a:gs pos="2917">
                      <a:schemeClr val="tx1"/>
                    </a:gs>
                    <a:gs pos="30000">
                      <a:schemeClr val="tx1"/>
                    </a:gs>
                  </a:gsLst>
                  <a:lin ang="5400000" scaled="0"/>
                </a:gradFill>
              </a:rPr>
              <a:t>Microsoft License Management</a:t>
            </a:r>
          </a:p>
          <a:p>
            <a:pPr algn="l"/>
            <a:r>
              <a:rPr lang="en-US" sz="2000" dirty="0">
                <a:gradFill>
                  <a:gsLst>
                    <a:gs pos="2917">
                      <a:schemeClr val="tx1"/>
                    </a:gs>
                    <a:gs pos="30000">
                      <a:schemeClr val="tx1"/>
                    </a:gs>
                  </a:gsLst>
                  <a:lin ang="5400000" scaled="0"/>
                </a:gradFill>
              </a:rPr>
              <a:t>Virtual Support</a:t>
            </a:r>
          </a:p>
          <a:p>
            <a:pPr algn="l"/>
            <a:r>
              <a:rPr lang="en-US" sz="2000" dirty="0">
                <a:gradFill>
                  <a:gsLst>
                    <a:gs pos="2917">
                      <a:schemeClr val="tx1"/>
                    </a:gs>
                    <a:gs pos="30000">
                      <a:schemeClr val="tx1"/>
                    </a:gs>
                  </a:gsLst>
                  <a:lin ang="5400000" scaled="0"/>
                </a:gradFill>
              </a:rPr>
              <a:t>Security and Pricing Audits</a:t>
            </a:r>
          </a:p>
          <a:p>
            <a:pPr algn="l"/>
            <a:r>
              <a:rPr lang="en-US" sz="2000" dirty="0">
                <a:gradFill>
                  <a:gsLst>
                    <a:gs pos="2917">
                      <a:schemeClr val="tx1"/>
                    </a:gs>
                    <a:gs pos="30000">
                      <a:schemeClr val="tx1"/>
                    </a:gs>
                  </a:gsLst>
                  <a:lin ang="5400000" scaled="0"/>
                </a:gradFill>
              </a:rPr>
              <a:t>Cloud Migrations</a:t>
            </a:r>
          </a:p>
          <a:p>
            <a:pPr algn="l"/>
            <a:r>
              <a:rPr lang="en-US" sz="2000" dirty="0">
                <a:gradFill>
                  <a:gsLst>
                    <a:gs pos="2917">
                      <a:schemeClr val="tx1"/>
                    </a:gs>
                    <a:gs pos="30000">
                      <a:schemeClr val="tx1"/>
                    </a:gs>
                  </a:gsLst>
                  <a:lin ang="5400000" scaled="0"/>
                </a:gradFill>
              </a:rPr>
              <a:t>Business Applications</a:t>
            </a:r>
          </a:p>
          <a:p>
            <a:pPr algn="l"/>
            <a:endParaRPr lang="en-US" sz="2000" dirty="0">
              <a:gradFill>
                <a:gsLst>
                  <a:gs pos="2917">
                    <a:schemeClr val="tx1"/>
                  </a:gs>
                  <a:gs pos="30000">
                    <a:schemeClr val="tx1"/>
                  </a:gs>
                </a:gsLst>
                <a:lin ang="5400000" scaled="0"/>
              </a:gradFill>
            </a:endParaRPr>
          </a:p>
          <a:p>
            <a:pPr algn="l"/>
            <a:endParaRPr lang="en-US" sz="2000" dirty="0">
              <a:gradFill>
                <a:gsLst>
                  <a:gs pos="2917">
                    <a:schemeClr val="tx1"/>
                  </a:gs>
                  <a:gs pos="30000">
                    <a:schemeClr val="tx1"/>
                  </a:gs>
                </a:gsLst>
                <a:lin ang="5400000" scaled="0"/>
              </a:gradFill>
            </a:endParaRPr>
          </a:p>
          <a:p>
            <a:pPr algn="l"/>
            <a:endParaRPr lang="en-US" sz="2000" dirty="0">
              <a:gradFill>
                <a:gsLst>
                  <a:gs pos="2917">
                    <a:schemeClr val="tx1"/>
                  </a:gs>
                  <a:gs pos="30000">
                    <a:schemeClr val="tx1"/>
                  </a:gs>
                </a:gsLst>
                <a:lin ang="5400000" scaled="0"/>
              </a:gradFill>
            </a:endParaRPr>
          </a:p>
          <a:p>
            <a:pPr algn="l"/>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2231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6FB9-E02D-B7D9-EA3E-2FD5281EA179}"/>
              </a:ext>
            </a:extLst>
          </p:cNvPr>
          <p:cNvSpPr txBox="1">
            <a:spLocks noGrp="1"/>
          </p:cNvSpPr>
          <p:nvPr>
            <p:ph type="title" idx="4294967295"/>
          </p:nvPr>
        </p:nvSpPr>
        <p:spPr>
          <a:xfrm>
            <a:off x="495327" y="3429000"/>
            <a:ext cx="9144000" cy="554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Thank you.</a:t>
            </a:r>
          </a:p>
        </p:txBody>
      </p:sp>
    </p:spTree>
    <p:extLst>
      <p:ext uri="{BB962C8B-B14F-4D97-AF65-F5344CB8AC3E}">
        <p14:creationId xmlns:p14="http://schemas.microsoft.com/office/powerpoint/2010/main" val="15014148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1BAA2-2281-1F68-2AE6-5E326A32D3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988A11E-2CC0-18BD-1DCE-7B2B8FF1B7A4}"/>
              </a:ext>
            </a:extLst>
          </p:cNvPr>
          <p:cNvSpPr>
            <a:spLocks noGrp="1"/>
          </p:cNvSpPr>
          <p:nvPr>
            <p:ph type="body" sz="quarter" idx="10"/>
          </p:nvPr>
        </p:nvSpPr>
        <p:spPr>
          <a:xfrm>
            <a:off x="1107980" y="2020890"/>
            <a:ext cx="9753536" cy="3533275"/>
          </a:xfrm>
        </p:spPr>
        <p:txBody>
          <a:bodyPr/>
          <a:lstStyle/>
          <a:p>
            <a:pPr algn="ctr"/>
            <a:r>
              <a:rPr lang="en-US" dirty="0">
                <a:latin typeface="+mn-lt"/>
              </a:rPr>
              <a:t>What is shared?</a:t>
            </a:r>
          </a:p>
          <a:p>
            <a:pPr algn="ctr"/>
            <a:endParaRPr lang="en-US" dirty="0">
              <a:latin typeface="+mn-lt"/>
            </a:endParaRPr>
          </a:p>
          <a:p>
            <a:pPr algn="ctr"/>
            <a:r>
              <a:rPr lang="en-US" dirty="0">
                <a:latin typeface="+mn-lt"/>
              </a:rPr>
              <a:t>Baseline (i.e. shared or common) knowledge </a:t>
            </a:r>
          </a:p>
          <a:p>
            <a:pPr algn="ctr"/>
            <a:r>
              <a:rPr lang="en-US" dirty="0">
                <a:latin typeface="+mn-lt"/>
              </a:rPr>
              <a:t>vs. </a:t>
            </a:r>
          </a:p>
          <a:p>
            <a:pPr algn="ctr"/>
            <a:r>
              <a:rPr lang="en-US" dirty="0">
                <a:latin typeface="+mn-lt"/>
              </a:rPr>
              <a:t>Company and/or User specific knowledge/training</a:t>
            </a:r>
          </a:p>
          <a:p>
            <a:pPr algn="ctr"/>
            <a:endParaRPr lang="en-US" dirty="0">
              <a:latin typeface="+mn-lt"/>
            </a:endParaRPr>
          </a:p>
          <a:p>
            <a:pPr algn="ctr"/>
            <a:endParaRPr lang="en-US" dirty="0">
              <a:latin typeface="+mn-lt"/>
            </a:endParaRPr>
          </a:p>
        </p:txBody>
      </p:sp>
      <p:sp>
        <p:nvSpPr>
          <p:cNvPr id="4" name="Title 1">
            <a:extLst>
              <a:ext uri="{FF2B5EF4-FFF2-40B4-BE49-F238E27FC236}">
                <a16:creationId xmlns:a16="http://schemas.microsoft.com/office/drawing/2014/main" id="{E69BDEA1-039B-842C-9CE8-90B554F7D8D6}"/>
              </a:ext>
            </a:extLst>
          </p:cNvPr>
          <p:cNvSpPr>
            <a:spLocks noGrp="1"/>
          </p:cNvSpPr>
          <p:nvPr>
            <p:ph type="title"/>
          </p:nvPr>
        </p:nvSpPr>
        <p:spPr>
          <a:xfrm>
            <a:off x="475488" y="347472"/>
            <a:ext cx="11018520" cy="615553"/>
          </a:xfrm>
        </p:spPr>
        <p:txBody>
          <a:bodyPr/>
          <a:lstStyle/>
          <a:p>
            <a:pPr algn="ctr">
              <a:spcBef>
                <a:spcPts val="0"/>
              </a:spcBef>
            </a:pPr>
            <a:r>
              <a:rPr lang="en-US" sz="4000">
                <a:gradFill flip="none" rotWithShape="1">
                  <a:gsLst>
                    <a:gs pos="50000">
                      <a:srgbClr val="8661C5"/>
                    </a:gs>
                    <a:gs pos="0">
                      <a:srgbClr val="3E76D4"/>
                    </a:gs>
                    <a:gs pos="100000">
                      <a:srgbClr val="C73ECC"/>
                    </a:gs>
                  </a:gsLst>
                  <a:lin ang="2700000" scaled="1"/>
                  <a:tileRect/>
                </a:gradFill>
                <a:latin typeface="Segoe UI Semibold"/>
              </a:rPr>
              <a:t>Public AI vs Private AI</a:t>
            </a:r>
            <a:endParaRPr lang="en-US" sz="3200">
              <a:latin typeface="+mn-lt"/>
            </a:endParaRPr>
          </a:p>
        </p:txBody>
      </p:sp>
      <p:pic>
        <p:nvPicPr>
          <p:cNvPr id="2" name="Picture Placeholder 5" descr="A red and grey diamond&#10;&#10;Description automatically generated">
            <a:extLst>
              <a:ext uri="{FF2B5EF4-FFF2-40B4-BE49-F238E27FC236}">
                <a16:creationId xmlns:a16="http://schemas.microsoft.com/office/drawing/2014/main" id="{3C578B65-9E02-183A-733C-384D585B2E71}"/>
              </a:ext>
            </a:extLst>
          </p:cNvPr>
          <p:cNvPicPr>
            <a:picLocks noChangeAspect="1"/>
          </p:cNvPicPr>
          <p:nvPr/>
        </p:nvPicPr>
        <p:blipFill>
          <a:blip r:embed="rId2"/>
          <a:srcRect t="1715" b="1715"/>
          <a:stretch>
            <a:fillRect/>
          </a:stretch>
        </p:blipFill>
        <p:spPr>
          <a:xfrm>
            <a:off x="-207087" y="209299"/>
            <a:ext cx="2795220" cy="1211430"/>
          </a:xfrm>
          <a:prstGeom prst="rect">
            <a:avLst/>
          </a:prstGeom>
        </p:spPr>
      </p:pic>
    </p:spTree>
    <p:extLst>
      <p:ext uri="{BB962C8B-B14F-4D97-AF65-F5344CB8AC3E}">
        <p14:creationId xmlns:p14="http://schemas.microsoft.com/office/powerpoint/2010/main" val="2683904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1BAA2-2281-1F68-2AE6-5E326A32D3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988A11E-2CC0-18BD-1DCE-7B2B8FF1B7A4}"/>
              </a:ext>
            </a:extLst>
          </p:cNvPr>
          <p:cNvSpPr>
            <a:spLocks noGrp="1"/>
          </p:cNvSpPr>
          <p:nvPr>
            <p:ph type="body" sz="quarter" idx="10"/>
          </p:nvPr>
        </p:nvSpPr>
        <p:spPr>
          <a:xfrm>
            <a:off x="1107980" y="1558902"/>
            <a:ext cx="9753536" cy="5601533"/>
          </a:xfrm>
        </p:spPr>
        <p:txBody>
          <a:bodyPr/>
          <a:lstStyle/>
          <a:p>
            <a:pPr algn="ctr"/>
            <a:r>
              <a:rPr lang="en-US" dirty="0" err="1">
                <a:latin typeface="+mn-lt"/>
              </a:rPr>
              <a:t>ChatGPT</a:t>
            </a:r>
            <a:r>
              <a:rPr lang="en-US" dirty="0">
                <a:latin typeface="+mn-lt"/>
              </a:rPr>
              <a:t> / DALL-E</a:t>
            </a:r>
          </a:p>
          <a:p>
            <a:pPr algn="ctr"/>
            <a:r>
              <a:rPr lang="en-US" dirty="0">
                <a:latin typeface="+mn-lt"/>
                <a:hlinkClick r:id="rId2"/>
              </a:rPr>
              <a:t>https://chat.openai.com/</a:t>
            </a:r>
            <a:endParaRPr lang="en-US" dirty="0">
              <a:latin typeface="+mn-lt"/>
            </a:endParaRPr>
          </a:p>
          <a:p>
            <a:pPr algn="ctr"/>
            <a:endParaRPr lang="en-US" dirty="0">
              <a:latin typeface="+mn-lt"/>
            </a:endParaRPr>
          </a:p>
          <a:p>
            <a:pPr algn="ctr"/>
            <a:r>
              <a:rPr lang="en-US" dirty="0">
                <a:latin typeface="+mn-lt"/>
              </a:rPr>
              <a:t>Microsoft Edge</a:t>
            </a:r>
          </a:p>
          <a:p>
            <a:pPr algn="ctr"/>
            <a:r>
              <a:rPr lang="en-US" dirty="0">
                <a:latin typeface="+mn-lt"/>
                <a:hlinkClick r:id="rId3"/>
              </a:rPr>
              <a:t>https://www.microsoft.com/en-us/edge/features/copilot</a:t>
            </a:r>
            <a:r>
              <a:rPr lang="en-US" dirty="0">
                <a:latin typeface="+mn-lt"/>
              </a:rPr>
              <a:t> </a:t>
            </a:r>
          </a:p>
          <a:p>
            <a:pPr algn="ctr"/>
            <a:endParaRPr lang="en-US" dirty="0">
              <a:latin typeface="+mn-lt"/>
            </a:endParaRPr>
          </a:p>
          <a:p>
            <a:pPr algn="ctr"/>
            <a:r>
              <a:rPr lang="en-US" dirty="0">
                <a:latin typeface="+mn-lt"/>
              </a:rPr>
              <a:t>Google Gemini</a:t>
            </a:r>
          </a:p>
          <a:p>
            <a:pPr algn="ctr"/>
            <a:r>
              <a:rPr lang="en-US" dirty="0">
                <a:latin typeface="+mn-lt"/>
                <a:hlinkClick r:id="rId4"/>
              </a:rPr>
              <a:t>https://gemini.google.com/app</a:t>
            </a:r>
            <a:r>
              <a:rPr lang="en-US" dirty="0">
                <a:latin typeface="+mn-lt"/>
              </a:rPr>
              <a:t> </a:t>
            </a:r>
          </a:p>
          <a:p>
            <a:pPr algn="ctr"/>
            <a:endParaRPr lang="en-US" dirty="0">
              <a:latin typeface="+mn-lt"/>
            </a:endParaRPr>
          </a:p>
          <a:p>
            <a:pPr algn="ctr"/>
            <a:endParaRPr lang="en-US" dirty="0">
              <a:latin typeface="+mn-lt"/>
            </a:endParaRPr>
          </a:p>
          <a:p>
            <a:pPr algn="ctr"/>
            <a:endParaRPr lang="en-US" dirty="0">
              <a:latin typeface="+mn-lt"/>
            </a:endParaRPr>
          </a:p>
        </p:txBody>
      </p:sp>
      <p:sp>
        <p:nvSpPr>
          <p:cNvPr id="4" name="Title 1">
            <a:extLst>
              <a:ext uri="{FF2B5EF4-FFF2-40B4-BE49-F238E27FC236}">
                <a16:creationId xmlns:a16="http://schemas.microsoft.com/office/drawing/2014/main" id="{E69BDEA1-039B-842C-9CE8-90B554F7D8D6}"/>
              </a:ext>
            </a:extLst>
          </p:cNvPr>
          <p:cNvSpPr>
            <a:spLocks noGrp="1"/>
          </p:cNvSpPr>
          <p:nvPr>
            <p:ph type="title"/>
          </p:nvPr>
        </p:nvSpPr>
        <p:spPr>
          <a:xfrm>
            <a:off x="475488" y="347472"/>
            <a:ext cx="11018520" cy="615553"/>
          </a:xfrm>
        </p:spPr>
        <p:txBody>
          <a:bodyPr/>
          <a:lstStyle/>
          <a:p>
            <a:pPr algn="ctr">
              <a:spcBef>
                <a:spcPts val="0"/>
              </a:spcBef>
            </a:pPr>
            <a:r>
              <a:rPr lang="en-US" sz="4000" dirty="0">
                <a:gradFill flip="none" rotWithShape="1">
                  <a:gsLst>
                    <a:gs pos="50000">
                      <a:srgbClr val="8661C5"/>
                    </a:gs>
                    <a:gs pos="0">
                      <a:srgbClr val="3E76D4"/>
                    </a:gs>
                    <a:gs pos="100000">
                      <a:srgbClr val="C73ECC"/>
                    </a:gs>
                  </a:gsLst>
                  <a:lin ang="2700000" scaled="1"/>
                  <a:tileRect/>
                </a:gradFill>
                <a:latin typeface="Segoe UI Semibold"/>
              </a:rPr>
              <a:t>Public AI Demos</a:t>
            </a:r>
            <a:endParaRPr lang="en-US" sz="3200" dirty="0">
              <a:latin typeface="+mn-lt"/>
            </a:endParaRPr>
          </a:p>
        </p:txBody>
      </p:sp>
      <p:pic>
        <p:nvPicPr>
          <p:cNvPr id="2" name="Picture Placeholder 5" descr="A red and grey diamond&#10;&#10;Description automatically generated">
            <a:extLst>
              <a:ext uri="{FF2B5EF4-FFF2-40B4-BE49-F238E27FC236}">
                <a16:creationId xmlns:a16="http://schemas.microsoft.com/office/drawing/2014/main" id="{F21B5A1D-B16C-FC0B-A5F4-35D26F1672C2}"/>
              </a:ext>
            </a:extLst>
          </p:cNvPr>
          <p:cNvPicPr>
            <a:picLocks noChangeAspect="1"/>
          </p:cNvPicPr>
          <p:nvPr/>
        </p:nvPicPr>
        <p:blipFill>
          <a:blip r:embed="rId5"/>
          <a:srcRect t="1715" b="1715"/>
          <a:stretch>
            <a:fillRect/>
          </a:stretch>
        </p:blipFill>
        <p:spPr>
          <a:xfrm>
            <a:off x="-207087" y="209299"/>
            <a:ext cx="2795220" cy="1211430"/>
          </a:xfrm>
          <a:prstGeom prst="rect">
            <a:avLst/>
          </a:prstGeom>
        </p:spPr>
      </p:pic>
    </p:spTree>
    <p:extLst>
      <p:ext uri="{BB962C8B-B14F-4D97-AF65-F5344CB8AC3E}">
        <p14:creationId xmlns:p14="http://schemas.microsoft.com/office/powerpoint/2010/main" val="853319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5E1D-A9B4-BAAC-27CF-28FB92577A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92365-7F2C-D6B5-AA22-42A70100864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28656"/>
            <a:ext cx="12192000" cy="2729344"/>
          </a:xfrm>
          <a:prstGeom prst="rect">
            <a:avLst/>
          </a:prstGeom>
        </p:spPr>
      </p:pic>
      <p:sp>
        <p:nvSpPr>
          <p:cNvPr id="14" name="Rectangle 13">
            <a:extLst>
              <a:ext uri="{FF2B5EF4-FFF2-40B4-BE49-F238E27FC236}">
                <a16:creationId xmlns:a16="http://schemas.microsoft.com/office/drawing/2014/main" id="{F871E931-13D6-C4A2-8523-10F45744EB5F}"/>
              </a:ext>
            </a:extLst>
          </p:cNvPr>
          <p:cNvSpPr/>
          <p:nvPr/>
        </p:nvSpPr>
        <p:spPr bwMode="auto">
          <a:xfrm>
            <a:off x="0" y="4128656"/>
            <a:ext cx="12192000" cy="1539111"/>
          </a:xfrm>
          <a:prstGeom prst="rect">
            <a:avLst/>
          </a:prstGeom>
          <a:gradFill flip="none" rotWithShape="1">
            <a:gsLst>
              <a:gs pos="10000">
                <a:schemeClr val="bg1"/>
              </a:gs>
              <a:gs pos="10000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07B88E88-F68F-FD1B-A1C9-9A83CBB57416}"/>
              </a:ext>
              <a:ext uri="{C183D7F6-B498-43B3-948B-1728B52AA6E4}">
                <adec:decorative xmlns:adec="http://schemas.microsoft.com/office/drawing/2017/decorative" val="1"/>
              </a:ext>
            </a:extLst>
          </p:cNvPr>
          <p:cNvSpPr/>
          <p:nvPr/>
        </p:nvSpPr>
        <p:spPr bwMode="auto">
          <a:xfrm>
            <a:off x="802513" y="1838006"/>
            <a:ext cx="10802112" cy="4186730"/>
          </a:xfrm>
          <a:prstGeom prst="roundRect">
            <a:avLst>
              <a:gd name="adj" fmla="val 6872"/>
            </a:avLst>
          </a:prstGeom>
          <a:solidFill>
            <a:schemeClr val="bg1">
              <a:lumMod val="85000"/>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306B8564-BA49-2730-C7AE-46E04197DF22}"/>
              </a:ext>
            </a:extLst>
          </p:cNvPr>
          <p:cNvSpPr>
            <a:spLocks noGrp="1"/>
          </p:cNvSpPr>
          <p:nvPr>
            <p:ph type="title" idx="4294967295"/>
          </p:nvPr>
        </p:nvSpPr>
        <p:spPr>
          <a:xfrm>
            <a:off x="587375" y="571008"/>
            <a:ext cx="11017250" cy="615553"/>
          </a:xfrm>
        </p:spPr>
        <p:txBody>
          <a:bodyPr/>
          <a:lstStyle/>
          <a:p>
            <a:pPr algn="ctr">
              <a:spcBef>
                <a:spcPts val="0"/>
              </a:spcBef>
            </a:pPr>
            <a:r>
              <a:rPr lang="en-US" sz="4000">
                <a:gradFill flip="none" rotWithShape="1">
                  <a:gsLst>
                    <a:gs pos="50000">
                      <a:srgbClr val="8661C5"/>
                    </a:gs>
                    <a:gs pos="0">
                      <a:srgbClr val="3E76D4"/>
                    </a:gs>
                    <a:gs pos="100000">
                      <a:srgbClr val="C73ECC"/>
                    </a:gs>
                  </a:gsLst>
                  <a:lin ang="2700000" scaled="1"/>
                  <a:tileRect/>
                </a:gradFill>
                <a:latin typeface="Segoe UI Semibold"/>
              </a:rPr>
              <a:t>Microsoft 365 Copilot </a:t>
            </a:r>
            <a:endParaRPr lang="en-US" sz="3200">
              <a:latin typeface="+mn-lt"/>
            </a:endParaRPr>
          </a:p>
        </p:txBody>
      </p:sp>
      <p:pic>
        <p:nvPicPr>
          <p:cNvPr id="4" name="Picture 3">
            <a:extLst>
              <a:ext uri="{FF2B5EF4-FFF2-40B4-BE49-F238E27FC236}">
                <a16:creationId xmlns:a16="http://schemas.microsoft.com/office/drawing/2014/main" id="{6CE7C50B-E42B-DDC9-4294-67AA04117492}"/>
              </a:ext>
            </a:extLst>
          </p:cNvPr>
          <p:cNvPicPr>
            <a:picLocks noChangeAspect="1"/>
          </p:cNvPicPr>
          <p:nvPr/>
        </p:nvPicPr>
        <p:blipFill rotWithShape="1">
          <a:blip r:embed="rId4" cstate="email">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5173" y="2080034"/>
            <a:ext cx="3330084" cy="3716243"/>
          </a:xfrm>
          <a:prstGeom prst="roundRect">
            <a:avLst>
              <a:gd name="adj" fmla="val 3814"/>
            </a:avLst>
          </a:prstGeom>
          <a:solidFill>
            <a:schemeClr val="bg1"/>
          </a:solidFill>
          <a:ln>
            <a:solidFill>
              <a:schemeClr val="bg1"/>
            </a:solidFill>
          </a:ln>
          <a:effectLst>
            <a:outerShdw blurRad="223661" dist="140295" dir="2700000" algn="tl" rotWithShape="0">
              <a:schemeClr val="accent1">
                <a:alpha val="15000"/>
              </a:schemeClr>
            </a:outerShdw>
          </a:effectLst>
        </p:spPr>
      </p:pic>
      <p:sp>
        <p:nvSpPr>
          <p:cNvPr id="21" name="TextBox 20">
            <a:extLst>
              <a:ext uri="{FF2B5EF4-FFF2-40B4-BE49-F238E27FC236}">
                <a16:creationId xmlns:a16="http://schemas.microsoft.com/office/drawing/2014/main" id="{B671096F-6ED3-E879-05D9-57A5CCD265F6}"/>
              </a:ext>
            </a:extLst>
          </p:cNvPr>
          <p:cNvSpPr txBox="1"/>
          <p:nvPr/>
        </p:nvSpPr>
        <p:spPr>
          <a:xfrm>
            <a:off x="1193435" y="3903860"/>
            <a:ext cx="2913560"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2000" b="1" i="0" u="none" strike="noStrike" kern="1200" cap="none" spc="0" normalizeH="0" baseline="0" noProof="0">
                <a:ln>
                  <a:noFill/>
                </a:ln>
                <a:gradFill flip="none" rotWithShape="1">
                  <a:gsLst>
                    <a:gs pos="42000">
                      <a:srgbClr val="0078D4"/>
                    </a:gs>
                    <a:gs pos="0">
                      <a:srgbClr val="4DDBF8"/>
                    </a:gs>
                    <a:gs pos="80000">
                      <a:srgbClr val="8678D6"/>
                    </a:gs>
                  </a:gsLst>
                  <a:lin ang="2700000" scaled="1"/>
                  <a:tileRect/>
                </a:gradFill>
                <a:effectLst/>
                <a:uLnTx/>
                <a:uFillTx/>
                <a:latin typeface="Segoe UI"/>
                <a:ea typeface="+mn-ea"/>
                <a:cs typeface="Segoe UI" panose="020B0502040204020203" pitchFamily="34" charset="0"/>
              </a:rPr>
              <a:t>Unleash creativity</a:t>
            </a:r>
          </a:p>
        </p:txBody>
      </p:sp>
      <p:sp>
        <p:nvSpPr>
          <p:cNvPr id="18" name="TextBox 17">
            <a:extLst>
              <a:ext uri="{FF2B5EF4-FFF2-40B4-BE49-F238E27FC236}">
                <a16:creationId xmlns:a16="http://schemas.microsoft.com/office/drawing/2014/main" id="{4732B293-25E8-D510-5572-FEEB9FB9C42A}"/>
              </a:ext>
            </a:extLst>
          </p:cNvPr>
          <p:cNvSpPr txBox="1"/>
          <p:nvPr/>
        </p:nvSpPr>
        <p:spPr>
          <a:xfrm>
            <a:off x="1490007" y="4449892"/>
            <a:ext cx="2320416"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a:rPr>
              <a:t>Harness the power of AI so you never have to start from scratch</a:t>
            </a:r>
          </a:p>
        </p:txBody>
      </p:sp>
      <p:pic>
        <p:nvPicPr>
          <p:cNvPr id="5" name="Picture 4">
            <a:extLst>
              <a:ext uri="{FF2B5EF4-FFF2-40B4-BE49-F238E27FC236}">
                <a16:creationId xmlns:a16="http://schemas.microsoft.com/office/drawing/2014/main" id="{26CC581C-F9E1-B6BD-27E3-2E2C5436F93C}"/>
              </a:ext>
              <a:ext uri="{C183D7F6-B498-43B3-948B-1728B52AA6E4}">
                <adec:decorative xmlns:adec="http://schemas.microsoft.com/office/drawing/2017/decorative" val="1"/>
              </a:ext>
            </a:extLst>
          </p:cNvPr>
          <p:cNvPicPr>
            <a:picLocks noChangeAspect="1"/>
          </p:cNvPicPr>
          <p:nvPr/>
        </p:nvPicPr>
        <p:blipFill rotWithShape="1">
          <a:blip r:embed="rId6" cstate="email">
            <a:alphaModFix amt="50000"/>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a:ext>
            </a:extLst>
          </a:blip>
          <a:srcRect l="37646" t="9069" r="35281" b="28065"/>
          <a:stretch/>
        </p:blipFill>
        <p:spPr>
          <a:xfrm>
            <a:off x="4523725" y="2080034"/>
            <a:ext cx="3330084" cy="3716243"/>
          </a:xfrm>
          <a:prstGeom prst="roundRect">
            <a:avLst>
              <a:gd name="adj" fmla="val 3814"/>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8" name="Picture 7">
            <a:extLst>
              <a:ext uri="{FF2B5EF4-FFF2-40B4-BE49-F238E27FC236}">
                <a16:creationId xmlns:a16="http://schemas.microsoft.com/office/drawing/2014/main" id="{CA4F0F63-C3B2-1C9B-3F74-81ACA40FBBB6}"/>
              </a:ext>
              <a:ext uri="{C183D7F6-B498-43B3-948B-1728B52AA6E4}">
                <adec:decorative xmlns:adec="http://schemas.microsoft.com/office/drawing/2017/decorative" val="1"/>
              </a:ext>
            </a:extLst>
          </p:cNvPr>
          <p:cNvPicPr>
            <a:picLocks noChangeAspect="1"/>
          </p:cNvPicPr>
          <p:nvPr/>
        </p:nvPicPr>
        <p:blipFill rotWithShape="1">
          <a:blip r:embed="rId6" cstate="email">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l="66342" t="9069" r="6537" b="28065"/>
          <a:stretch/>
        </p:blipFill>
        <p:spPr>
          <a:xfrm>
            <a:off x="8053459" y="2080034"/>
            <a:ext cx="3336028" cy="3716243"/>
          </a:xfrm>
          <a:prstGeom prst="roundRect">
            <a:avLst>
              <a:gd name="adj" fmla="val 3807"/>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2" name="TextBox 21">
            <a:extLst>
              <a:ext uri="{FF2B5EF4-FFF2-40B4-BE49-F238E27FC236}">
                <a16:creationId xmlns:a16="http://schemas.microsoft.com/office/drawing/2014/main" id="{3D5EF456-F9DB-8A2D-DEA3-D20D9A1DA476}"/>
              </a:ext>
            </a:extLst>
          </p:cNvPr>
          <p:cNvSpPr txBox="1"/>
          <p:nvPr/>
        </p:nvSpPr>
        <p:spPr>
          <a:xfrm>
            <a:off x="4733473" y="3903860"/>
            <a:ext cx="2913560"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lang="en-US" sz="2000" b="1">
                <a:gradFill flip="none" rotWithShape="1">
                  <a:gsLst>
                    <a:gs pos="42000">
                      <a:srgbClr val="0078D4"/>
                    </a:gs>
                    <a:gs pos="0">
                      <a:srgbClr val="4DDBF8"/>
                    </a:gs>
                    <a:gs pos="80000">
                      <a:srgbClr val="8678D6"/>
                    </a:gs>
                  </a:gsLst>
                  <a:lin ang="2700000" scaled="1"/>
                  <a:tileRect/>
                </a:gradFill>
                <a:latin typeface="Segoe UI"/>
                <a:cs typeface="Segoe UI" panose="020B0502040204020203" pitchFamily="34" charset="0"/>
              </a:rPr>
              <a:t>Unlock productivity</a:t>
            </a:r>
          </a:p>
        </p:txBody>
      </p:sp>
      <p:sp>
        <p:nvSpPr>
          <p:cNvPr id="19" name="TextBox 18">
            <a:extLst>
              <a:ext uri="{FF2B5EF4-FFF2-40B4-BE49-F238E27FC236}">
                <a16:creationId xmlns:a16="http://schemas.microsoft.com/office/drawing/2014/main" id="{03D7F98B-5715-62B8-FA47-D270C0633C20}"/>
              </a:ext>
            </a:extLst>
          </p:cNvPr>
          <p:cNvSpPr txBox="1"/>
          <p:nvPr/>
        </p:nvSpPr>
        <p:spPr>
          <a:xfrm>
            <a:off x="5028559" y="4449892"/>
            <a:ext cx="2320416"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lang="en-US" sz="1600">
                <a:solidFill>
                  <a:srgbClr val="000000"/>
                </a:solidFill>
                <a:latin typeface="Segoe UI"/>
                <a:cs typeface="Segoe UI Semilight"/>
              </a:rPr>
              <a:t>Let AI summarize actions for you, and optimize your time</a:t>
            </a:r>
          </a:p>
        </p:txBody>
      </p:sp>
      <p:sp>
        <p:nvSpPr>
          <p:cNvPr id="23" name="TextBox 22">
            <a:extLst>
              <a:ext uri="{FF2B5EF4-FFF2-40B4-BE49-F238E27FC236}">
                <a16:creationId xmlns:a16="http://schemas.microsoft.com/office/drawing/2014/main" id="{72B287A6-34B3-1459-0FBA-62438D74CCD1}"/>
              </a:ext>
            </a:extLst>
          </p:cNvPr>
          <p:cNvSpPr txBox="1"/>
          <p:nvPr/>
        </p:nvSpPr>
        <p:spPr>
          <a:xfrm>
            <a:off x="8264693" y="3903860"/>
            <a:ext cx="2913560"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spcBef>
                <a:spcPts val="3600"/>
              </a:spcBef>
              <a:defRPr/>
            </a:pPr>
            <a:r>
              <a:rPr lang="en-US" sz="2000" b="1">
                <a:gradFill flip="none" rotWithShape="1">
                  <a:gsLst>
                    <a:gs pos="42000">
                      <a:srgbClr val="0078D4"/>
                    </a:gs>
                    <a:gs pos="0">
                      <a:srgbClr val="4DDBF8"/>
                    </a:gs>
                    <a:gs pos="80000">
                      <a:srgbClr val="8678D6"/>
                    </a:gs>
                  </a:gsLst>
                  <a:lin ang="2700000" scaled="1"/>
                  <a:tileRect/>
                </a:gradFill>
                <a:latin typeface="Segoe UI"/>
                <a:cs typeface="Segoe UI" panose="020B0502040204020203" pitchFamily="34" charset="0"/>
              </a:rPr>
              <a:t>Uplevel skills </a:t>
            </a:r>
          </a:p>
        </p:txBody>
      </p:sp>
      <p:sp>
        <p:nvSpPr>
          <p:cNvPr id="20" name="TextBox 19">
            <a:extLst>
              <a:ext uri="{FF2B5EF4-FFF2-40B4-BE49-F238E27FC236}">
                <a16:creationId xmlns:a16="http://schemas.microsoft.com/office/drawing/2014/main" id="{432EC084-64CF-C559-2758-76FA42C40377}"/>
              </a:ext>
            </a:extLst>
          </p:cNvPr>
          <p:cNvSpPr txBox="1"/>
          <p:nvPr/>
        </p:nvSpPr>
        <p:spPr>
          <a:xfrm>
            <a:off x="8472764" y="4449892"/>
            <a:ext cx="2497419"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367" rtl="0" eaLnBrk="1" fontAlgn="auto" latinLnBrk="0" hangingPunct="1">
              <a:lnSpc>
                <a:spcPct val="100000"/>
              </a:lnSpc>
              <a:spcBef>
                <a:spcPts val="360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Segoe UI Semilight"/>
              </a:rPr>
              <a:t> Be better at what you’re good at and master what you’ve yet to learn </a:t>
            </a:r>
          </a:p>
        </p:txBody>
      </p:sp>
      <p:pic>
        <p:nvPicPr>
          <p:cNvPr id="10" name="Picture 9">
            <a:extLst>
              <a:ext uri="{FF2B5EF4-FFF2-40B4-BE49-F238E27FC236}">
                <a16:creationId xmlns:a16="http://schemas.microsoft.com/office/drawing/2014/main" id="{76535E24-BEF9-3EDC-92EB-D2556CD625F7}"/>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00874" y="2462429"/>
            <a:ext cx="1298683" cy="1287979"/>
          </a:xfrm>
          <a:prstGeom prst="rect">
            <a:avLst/>
          </a:prstGeom>
        </p:spPr>
      </p:pic>
      <p:pic>
        <p:nvPicPr>
          <p:cNvPr id="7" name="Picture 6">
            <a:extLst>
              <a:ext uri="{FF2B5EF4-FFF2-40B4-BE49-F238E27FC236}">
                <a16:creationId xmlns:a16="http://schemas.microsoft.com/office/drawing/2014/main" id="{632B8116-F598-B59D-5B86-968C323ADF1E}"/>
              </a:ext>
              <a:ext uri="{C183D7F6-B498-43B3-948B-1728B52AA6E4}">
                <adec:decorative xmlns:adec="http://schemas.microsoft.com/office/drawing/2017/decorative" val="1"/>
              </a:ext>
            </a:extLst>
          </p:cNvPr>
          <p:cNvPicPr>
            <a:picLocks noChangeAspect="1"/>
          </p:cNvPicPr>
          <p:nvPr/>
        </p:nvPicPr>
        <p:blipFill>
          <a:blip r:embed="rId10" cstate="email">
            <a:alphaModFix amt="50000"/>
            <a:extLst>
              <a:ext uri="{28A0092B-C50C-407E-A947-70E740481C1C}">
                <a14:useLocalDpi xmlns:a14="http://schemas.microsoft.com/office/drawing/2010/main"/>
              </a:ext>
            </a:extLst>
          </a:blip>
          <a:stretch>
            <a:fillRect/>
          </a:stretch>
        </p:blipFill>
        <p:spPr>
          <a:xfrm>
            <a:off x="9129217" y="2521298"/>
            <a:ext cx="1184513" cy="1170241"/>
          </a:xfrm>
          <a:prstGeom prst="rect">
            <a:avLst/>
          </a:prstGeom>
        </p:spPr>
      </p:pic>
      <p:pic>
        <p:nvPicPr>
          <p:cNvPr id="13" name="Picture 12">
            <a:extLst>
              <a:ext uri="{FF2B5EF4-FFF2-40B4-BE49-F238E27FC236}">
                <a16:creationId xmlns:a16="http://schemas.microsoft.com/office/drawing/2014/main" id="{88656876-48D0-D9EC-2776-CDBE5748DEC8}"/>
              </a:ext>
              <a:ext uri="{C183D7F6-B498-43B3-948B-1728B52AA6E4}">
                <adec:decorative xmlns:adec="http://schemas.microsoft.com/office/drawing/2017/decorative" val="1"/>
              </a:ext>
            </a:extLst>
          </p:cNvPr>
          <p:cNvPicPr>
            <a:picLocks noChangeAspect="1"/>
          </p:cNvPicPr>
          <p:nvPr/>
        </p:nvPicPr>
        <p:blipFill>
          <a:blip r:embed="rId11" cstate="email">
            <a:alphaModFix amt="50000"/>
            <a:extLst>
              <a:ext uri="{28A0092B-C50C-407E-A947-70E740481C1C}">
                <a14:useLocalDpi xmlns:a14="http://schemas.microsoft.com/office/drawing/2010/main"/>
              </a:ext>
            </a:extLst>
          </a:blip>
          <a:stretch>
            <a:fillRect/>
          </a:stretch>
        </p:blipFill>
        <p:spPr>
          <a:xfrm>
            <a:off x="5546562" y="2432392"/>
            <a:ext cx="1284411" cy="1280843"/>
          </a:xfrm>
          <a:prstGeom prst="rect">
            <a:avLst/>
          </a:prstGeom>
        </p:spPr>
      </p:pic>
    </p:spTree>
    <p:extLst>
      <p:ext uri="{BB962C8B-B14F-4D97-AF65-F5344CB8AC3E}">
        <p14:creationId xmlns:p14="http://schemas.microsoft.com/office/powerpoint/2010/main" val="1719263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42" presetClass="path" presetSubtype="0" decel="100000" fill="hold" grpId="1" nodeType="withEffect">
                                  <p:stCondLst>
                                    <p:cond delay="200"/>
                                  </p:stCondLst>
                                  <p:childTnLst>
                                    <p:animMotion origin="layout" path="M 2.29167E-6 3.7037E-7 L 2.29167E-6 0.03542 " pathEditMode="relative" rAng="0" ptsTypes="AA">
                                      <p:cBhvr>
                                        <p:cTn id="12" dur="700" spd="-100000" fill="hold"/>
                                        <p:tgtEl>
                                          <p:spTgt spid="21"/>
                                        </p:tgtEl>
                                        <p:attrNameLst>
                                          <p:attrName>ppt_x</p:attrName>
                                          <p:attrName>ppt_y</p:attrName>
                                        </p:attrNameLst>
                                      </p:cBhvr>
                                      <p:rCtr x="0" y="1759"/>
                                    </p:animMotion>
                                  </p:childTnLst>
                                </p:cTn>
                              </p:par>
                              <p:par>
                                <p:cTn id="13" presetID="10" presetClass="entr" presetSubtype="0"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42" presetClass="path" presetSubtype="0" decel="100000" fill="hold" grpId="1" nodeType="withEffect">
                                  <p:stCondLst>
                                    <p:cond delay="200"/>
                                  </p:stCondLst>
                                  <p:childTnLst>
                                    <p:animMotion origin="layout" path="M 2.29167E-6 -7.40741E-7 L 2.29167E-6 -0.03287 " pathEditMode="relative" rAng="0" ptsTypes="AA">
                                      <p:cBhvr>
                                        <p:cTn id="17" dur="700" spd="-100000" fill="hold"/>
                                        <p:tgtEl>
                                          <p:spTgt spid="18"/>
                                        </p:tgtEl>
                                        <p:attrNameLst>
                                          <p:attrName>ppt_x</p:attrName>
                                          <p:attrName>ppt_y</p:attrName>
                                        </p:attrNameLst>
                                      </p:cBhvr>
                                      <p:rCtr x="0" y="-1644"/>
                                    </p:animMotion>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42" presetClass="path" presetSubtype="0" decel="100000" fill="hold" nodeType="withEffect">
                                  <p:stCondLst>
                                    <p:cond delay="0"/>
                                  </p:stCondLst>
                                  <p:childTnLst>
                                    <p:animMotion origin="layout" path="M -2.08333E-6 -4.07407E-6 L -2.08333E-6 0.03542 " pathEditMode="relative" rAng="0" ptsTypes="AA">
                                      <p:cBhvr>
                                        <p:cTn id="22" dur="700" spd="-100000" fill="hold"/>
                                        <p:tgtEl>
                                          <p:spTgt spid="5"/>
                                        </p:tgtEl>
                                        <p:attrNameLst>
                                          <p:attrName>ppt_x</p:attrName>
                                          <p:attrName>ppt_y</p:attrName>
                                        </p:attrNameLst>
                                      </p:cBhvr>
                                      <p:rCtr x="0" y="1759"/>
                                    </p:animMotion>
                                  </p:childTnLst>
                                </p:cTn>
                              </p:par>
                              <p:par>
                                <p:cTn id="23" presetID="10" presetClass="entr" presetSubtype="0" fill="hold" grpId="0" nodeType="withEffect">
                                  <p:stCondLst>
                                    <p:cond delay="2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42" presetClass="path" presetSubtype="0" decel="100000" fill="hold" grpId="1" nodeType="withEffect">
                                  <p:stCondLst>
                                    <p:cond delay="200"/>
                                  </p:stCondLst>
                                  <p:childTnLst>
                                    <p:animMotion origin="layout" path="M -2.29167E-6 3.7037E-7 L -2.29167E-6 0.03542 " pathEditMode="relative" rAng="0" ptsTypes="AA">
                                      <p:cBhvr>
                                        <p:cTn id="27" dur="700" spd="-100000" fill="hold"/>
                                        <p:tgtEl>
                                          <p:spTgt spid="22"/>
                                        </p:tgtEl>
                                        <p:attrNameLst>
                                          <p:attrName>ppt_x</p:attrName>
                                          <p:attrName>ppt_y</p:attrName>
                                        </p:attrNameLst>
                                      </p:cBhvr>
                                      <p:rCtr x="0" y="1759"/>
                                    </p:animMotion>
                                  </p:childTnLst>
                                </p:cTn>
                              </p:par>
                              <p:par>
                                <p:cTn id="28" presetID="10" presetClass="entr" presetSubtype="0" fill="hold" grpId="0" nodeType="withEffect">
                                  <p:stCondLst>
                                    <p:cond delay="2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42" presetClass="path" presetSubtype="0" decel="100000" fill="hold" grpId="1" nodeType="withEffect">
                                  <p:stCondLst>
                                    <p:cond delay="200"/>
                                  </p:stCondLst>
                                  <p:childTnLst>
                                    <p:animMotion origin="layout" path="M -2.08333E-6 -7.40741E-7 L -2.08333E-6 -0.03287 " pathEditMode="relative" rAng="0" ptsTypes="AA">
                                      <p:cBhvr>
                                        <p:cTn id="32" dur="700" spd="-100000" fill="hold"/>
                                        <p:tgtEl>
                                          <p:spTgt spid="19"/>
                                        </p:tgtEl>
                                        <p:attrNameLst>
                                          <p:attrName>ppt_x</p:attrName>
                                          <p:attrName>ppt_y</p:attrName>
                                        </p:attrNameLst>
                                      </p:cBhvr>
                                      <p:rCtr x="0" y="-1644"/>
                                    </p:animMotion>
                                  </p:childTnLst>
                                </p:cTn>
                              </p:par>
                              <p:par>
                                <p:cTn id="33" presetID="10" presetClass="entr" presetSubtype="0" fill="hold" nodeType="withEffect">
                                  <p:stCondLst>
                                    <p:cond delay="2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42" presetClass="path" presetSubtype="0" decel="100000" fill="hold" nodeType="withEffect">
                                  <p:stCondLst>
                                    <p:cond delay="200"/>
                                  </p:stCondLst>
                                  <p:childTnLst>
                                    <p:animMotion origin="layout" path="M 4.375E-6 -4.07407E-6 L 4.375E-6 0.03542 " pathEditMode="relative" rAng="0" ptsTypes="AA">
                                      <p:cBhvr>
                                        <p:cTn id="37" dur="700" spd="-100000" fill="hold"/>
                                        <p:tgtEl>
                                          <p:spTgt spid="8"/>
                                        </p:tgtEl>
                                        <p:attrNameLst>
                                          <p:attrName>ppt_x</p:attrName>
                                          <p:attrName>ppt_y</p:attrName>
                                        </p:attrNameLst>
                                      </p:cBhvr>
                                      <p:rCtr x="0" y="1759"/>
                                    </p:animMotion>
                                  </p:childTnLst>
                                </p:cTn>
                              </p:par>
                              <p:par>
                                <p:cTn id="38" presetID="10" presetClass="entr" presetSubtype="0" fill="hold" grpId="0" nodeType="withEffect">
                                  <p:stCondLst>
                                    <p:cond delay="20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42" presetClass="path" presetSubtype="0" decel="100000" fill="hold" grpId="1" nodeType="withEffect">
                                  <p:stCondLst>
                                    <p:cond delay="200"/>
                                  </p:stCondLst>
                                  <p:childTnLst>
                                    <p:animMotion origin="layout" path="M 4.375E-6 3.7037E-7 L 4.375E-6 0.03542 " pathEditMode="relative" rAng="0" ptsTypes="AA">
                                      <p:cBhvr>
                                        <p:cTn id="42" dur="700" spd="-100000" fill="hold"/>
                                        <p:tgtEl>
                                          <p:spTgt spid="23"/>
                                        </p:tgtEl>
                                        <p:attrNameLst>
                                          <p:attrName>ppt_x</p:attrName>
                                          <p:attrName>ppt_y</p:attrName>
                                        </p:attrNameLst>
                                      </p:cBhvr>
                                      <p:rCtr x="0" y="1759"/>
                                    </p:animMotion>
                                  </p:childTnLst>
                                </p:cTn>
                              </p:par>
                              <p:par>
                                <p:cTn id="43" presetID="10" presetClass="entr" presetSubtype="0" fill="hold" grpId="0" nodeType="withEffect">
                                  <p:stCondLst>
                                    <p:cond delay="20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42" presetClass="path" presetSubtype="0" decel="100000" fill="hold" grpId="1" nodeType="withEffect">
                                  <p:stCondLst>
                                    <p:cond delay="200"/>
                                  </p:stCondLst>
                                  <p:childTnLst>
                                    <p:animMotion origin="layout" path="M 4.375E-6 -7.40741E-7 L 4.375E-6 -0.03287 " pathEditMode="relative" rAng="0" ptsTypes="AA">
                                      <p:cBhvr>
                                        <p:cTn id="47" dur="700" spd="-100000" fill="hold"/>
                                        <p:tgtEl>
                                          <p:spTgt spid="20"/>
                                        </p:tgtEl>
                                        <p:attrNameLst>
                                          <p:attrName>ppt_x</p:attrName>
                                          <p:attrName>ppt_y</p:attrName>
                                        </p:attrNameLst>
                                      </p:cBhvr>
                                      <p:rCtr x="0" y="-1644"/>
                                    </p:animMotion>
                                  </p:childTnLst>
                                </p:cTn>
                              </p:par>
                              <p:par>
                                <p:cTn id="48" presetID="10" presetClass="entr" presetSubtype="0" fill="hold" nodeType="withEffect">
                                  <p:stCondLst>
                                    <p:cond delay="2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42" presetClass="path" presetSubtype="0" decel="100000" fill="hold" nodeType="withEffect">
                                  <p:stCondLst>
                                    <p:cond delay="200"/>
                                  </p:stCondLst>
                                  <p:childTnLst>
                                    <p:animMotion origin="layout" path="M 2.29167E-6 2.22222E-6 L 2.29167E-6 0.03541 " pathEditMode="relative" rAng="0" ptsTypes="AA">
                                      <p:cBhvr>
                                        <p:cTn id="52" dur="700" spd="-100000" fill="hold"/>
                                        <p:tgtEl>
                                          <p:spTgt spid="10"/>
                                        </p:tgtEl>
                                        <p:attrNameLst>
                                          <p:attrName>ppt_x</p:attrName>
                                          <p:attrName>ppt_y</p:attrName>
                                        </p:attrNameLst>
                                      </p:cBhvr>
                                      <p:rCtr x="0" y="1759"/>
                                    </p:animMotion>
                                  </p:childTnLst>
                                </p:cTn>
                              </p:par>
                              <p:par>
                                <p:cTn id="53" presetID="10" presetClass="entr" presetSubtype="0" fill="hold" nodeType="withEffect">
                                  <p:stCondLst>
                                    <p:cond delay="2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42" presetClass="path" presetSubtype="0" decel="100000" fill="hold" nodeType="withEffect">
                                  <p:stCondLst>
                                    <p:cond delay="200"/>
                                  </p:stCondLst>
                                  <p:childTnLst>
                                    <p:animMotion origin="layout" path="M -2.08333E-6 3.33333E-6 L -2.08333E-6 0.03541 " pathEditMode="relative" rAng="0" ptsTypes="AA">
                                      <p:cBhvr>
                                        <p:cTn id="57" dur="700" spd="-100000" fill="hold"/>
                                        <p:tgtEl>
                                          <p:spTgt spid="13"/>
                                        </p:tgtEl>
                                        <p:attrNameLst>
                                          <p:attrName>ppt_x</p:attrName>
                                          <p:attrName>ppt_y</p:attrName>
                                        </p:attrNameLst>
                                      </p:cBhvr>
                                      <p:rCtr x="0" y="1759"/>
                                    </p:animMotion>
                                  </p:childTnLst>
                                </p:cTn>
                              </p:par>
                              <p:par>
                                <p:cTn id="58" presetID="10" presetClass="entr" presetSubtype="0" fill="hold" nodeType="withEffect">
                                  <p:stCondLst>
                                    <p:cond delay="20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42" presetClass="path" presetSubtype="0" decel="100000" fill="hold" nodeType="withEffect">
                                  <p:stCondLst>
                                    <p:cond delay="200"/>
                                  </p:stCondLst>
                                  <p:childTnLst>
                                    <p:animMotion origin="layout" path="M 4.16667E-6 2.22222E-6 L 4.16667E-6 0.03541 " pathEditMode="relative" rAng="0" ptsTypes="AA">
                                      <p:cBhvr>
                                        <p:cTn id="62"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1" grpId="1"/>
      <p:bldP spid="18" grpId="0"/>
      <p:bldP spid="18" grpId="1"/>
      <p:bldP spid="22" grpId="0"/>
      <p:bldP spid="22" grpId="1"/>
      <p:bldP spid="19" grpId="0"/>
      <p:bldP spid="19" grpId="1"/>
      <p:bldP spid="23" grpId="0"/>
      <p:bldP spid="23" grpId="1"/>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027EC-24EA-FCBF-1AA5-3289DDABDA9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28656"/>
            <a:ext cx="12192000" cy="2729344"/>
          </a:xfrm>
          <a:prstGeom prst="rect">
            <a:avLst/>
          </a:prstGeom>
        </p:spPr>
      </p:pic>
      <p:sp>
        <p:nvSpPr>
          <p:cNvPr id="14" name="Rectangle 13">
            <a:extLst>
              <a:ext uri="{FF2B5EF4-FFF2-40B4-BE49-F238E27FC236}">
                <a16:creationId xmlns:a16="http://schemas.microsoft.com/office/drawing/2014/main" id="{C2795377-FEDE-207D-B6F3-81B37A65D95A}"/>
              </a:ext>
            </a:extLst>
          </p:cNvPr>
          <p:cNvSpPr/>
          <p:nvPr/>
        </p:nvSpPr>
        <p:spPr bwMode="auto">
          <a:xfrm>
            <a:off x="0" y="4128656"/>
            <a:ext cx="12192000" cy="1539111"/>
          </a:xfrm>
          <a:prstGeom prst="rect">
            <a:avLst/>
          </a:prstGeom>
          <a:gradFill flip="none" rotWithShape="1">
            <a:gsLst>
              <a:gs pos="10000">
                <a:schemeClr val="bg1"/>
              </a:gs>
              <a:gs pos="100000">
                <a:schemeClr val="bg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81CE117D-4EA0-3040-2A2F-04FC1FEBE84D}"/>
              </a:ext>
            </a:extLst>
          </p:cNvPr>
          <p:cNvSpPr>
            <a:spLocks noGrp="1"/>
          </p:cNvSpPr>
          <p:nvPr>
            <p:ph type="title" idx="4294967295"/>
          </p:nvPr>
        </p:nvSpPr>
        <p:spPr>
          <a:xfrm>
            <a:off x="587375" y="571008"/>
            <a:ext cx="11017250" cy="615553"/>
          </a:xfrm>
        </p:spPr>
        <p:txBody>
          <a:bodyPr/>
          <a:lstStyle/>
          <a:p>
            <a:pPr algn="ctr">
              <a:spcBef>
                <a:spcPts val="0"/>
              </a:spcBef>
            </a:pPr>
            <a:r>
              <a:rPr lang="en-US" sz="4000">
                <a:gradFill flip="none" rotWithShape="1">
                  <a:gsLst>
                    <a:gs pos="50000">
                      <a:srgbClr val="8661C5"/>
                    </a:gs>
                    <a:gs pos="0">
                      <a:srgbClr val="3E76D4"/>
                    </a:gs>
                    <a:gs pos="100000">
                      <a:srgbClr val="C73ECC"/>
                    </a:gs>
                  </a:gsLst>
                  <a:lin ang="2700000" scaled="1"/>
                  <a:tileRect/>
                </a:gradFill>
                <a:latin typeface="Segoe UI Semibold"/>
              </a:rPr>
              <a:t>Microsoft 365 Copilot </a:t>
            </a:r>
            <a:endParaRPr lang="en-US" sz="3200">
              <a:latin typeface="+mn-lt"/>
            </a:endParaRPr>
          </a:p>
        </p:txBody>
      </p:sp>
      <p:sp>
        <p:nvSpPr>
          <p:cNvPr id="6" name="TextBox 5">
            <a:extLst>
              <a:ext uri="{FF2B5EF4-FFF2-40B4-BE49-F238E27FC236}">
                <a16:creationId xmlns:a16="http://schemas.microsoft.com/office/drawing/2014/main" id="{71090873-F7A2-F4C3-8BF8-21BD9BEF060F}"/>
              </a:ext>
            </a:extLst>
          </p:cNvPr>
          <p:cNvSpPr txBox="1"/>
          <p:nvPr/>
        </p:nvSpPr>
        <p:spPr>
          <a:xfrm>
            <a:off x="1946823" y="1819470"/>
            <a:ext cx="8298362" cy="2954655"/>
          </a:xfrm>
          <a:prstGeom prst="rect">
            <a:avLst/>
          </a:prstGeom>
          <a:noFill/>
        </p:spPr>
        <p:txBody>
          <a:bodyPr wrap="none" lIns="0" tIns="0" rIns="0" bIns="0" rtlCol="0">
            <a:spAutoFit/>
          </a:bodyPr>
          <a:lstStyle/>
          <a:p>
            <a:pPr algn="ctr"/>
            <a:r>
              <a:rPr lang="en-US" sz="3200">
                <a:gradFill>
                  <a:gsLst>
                    <a:gs pos="2917">
                      <a:schemeClr val="tx1"/>
                    </a:gs>
                    <a:gs pos="30000">
                      <a:schemeClr val="tx1"/>
                    </a:gs>
                  </a:gsLst>
                  <a:lin ang="5400000" scaled="0"/>
                </a:gradFill>
              </a:rPr>
              <a:t>Available Now</a:t>
            </a:r>
          </a:p>
          <a:p>
            <a:pPr algn="ctr"/>
            <a:endParaRPr lang="en-US" sz="3200">
              <a:gradFill>
                <a:gsLst>
                  <a:gs pos="2917">
                    <a:schemeClr val="tx1"/>
                  </a:gs>
                  <a:gs pos="30000">
                    <a:schemeClr val="tx1"/>
                  </a:gs>
                </a:gsLst>
                <a:lin ang="5400000" scaled="0"/>
              </a:gradFill>
            </a:endParaRPr>
          </a:p>
          <a:p>
            <a:pPr algn="ctr"/>
            <a:r>
              <a:rPr lang="en-US" sz="3200">
                <a:gradFill>
                  <a:gsLst>
                    <a:gs pos="2917">
                      <a:schemeClr val="tx1"/>
                    </a:gs>
                    <a:gs pos="30000">
                      <a:schemeClr val="tx1"/>
                    </a:gs>
                  </a:gsLst>
                  <a:lin ang="5400000" scaled="0"/>
                </a:gradFill>
              </a:rPr>
              <a:t>Integrated into the Microsoft 365 Platform</a:t>
            </a:r>
          </a:p>
          <a:p>
            <a:pPr algn="ctr"/>
            <a:endParaRPr lang="en-US" sz="3200">
              <a:gradFill>
                <a:gsLst>
                  <a:gs pos="2917">
                    <a:schemeClr val="tx1"/>
                  </a:gs>
                  <a:gs pos="30000">
                    <a:schemeClr val="tx1"/>
                  </a:gs>
                </a:gsLst>
                <a:lin ang="5400000" scaled="0"/>
              </a:gradFill>
            </a:endParaRPr>
          </a:p>
          <a:p>
            <a:pPr algn="ctr"/>
            <a:r>
              <a:rPr lang="en-US" sz="3200">
                <a:gradFill>
                  <a:gsLst>
                    <a:gs pos="2917">
                      <a:schemeClr val="tx1"/>
                    </a:gs>
                    <a:gs pos="30000">
                      <a:schemeClr val="tx1"/>
                    </a:gs>
                  </a:gsLst>
                  <a:lin ang="5400000" scaled="0"/>
                </a:gradFill>
              </a:rPr>
              <a:t>Access from:</a:t>
            </a:r>
          </a:p>
          <a:p>
            <a:pPr algn="ctr"/>
            <a:r>
              <a:rPr lang="en-US" sz="3200">
                <a:gradFill>
                  <a:gsLst>
                    <a:gs pos="2917">
                      <a:schemeClr val="tx1"/>
                    </a:gs>
                    <a:gs pos="30000">
                      <a:schemeClr val="tx1"/>
                    </a:gs>
                  </a:gsLst>
                  <a:lin ang="5400000" scaled="0"/>
                </a:gradFill>
              </a:rPr>
              <a:t>Desktop (Mac/Windows), Web, Tablet/Mobile </a:t>
            </a:r>
          </a:p>
        </p:txBody>
      </p:sp>
    </p:spTree>
    <p:extLst>
      <p:ext uri="{BB962C8B-B14F-4D97-AF65-F5344CB8AC3E}">
        <p14:creationId xmlns:p14="http://schemas.microsoft.com/office/powerpoint/2010/main" val="849087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6BE483-AFD1-5486-F690-AAAF2B26921B}"/>
              </a:ext>
              <a:ext uri="{C183D7F6-B498-43B3-948B-1728B52AA6E4}">
                <adec:decorative xmlns:adec="http://schemas.microsoft.com/office/drawing/2017/decorative" val="1"/>
              </a:ext>
            </a:extLst>
          </p:cNvPr>
          <p:cNvGrpSpPr/>
          <p:nvPr/>
        </p:nvGrpSpPr>
        <p:grpSpPr>
          <a:xfrm>
            <a:off x="471582" y="1725385"/>
            <a:ext cx="4585773" cy="4715069"/>
            <a:chOff x="430726" y="1725385"/>
            <a:chExt cx="4585773" cy="4715069"/>
          </a:xfrm>
        </p:grpSpPr>
        <p:sp>
          <p:nvSpPr>
            <p:cNvPr id="8" name="Rectangle: Rounded Corners 7">
              <a:extLst>
                <a:ext uri="{FF2B5EF4-FFF2-40B4-BE49-F238E27FC236}">
                  <a16:creationId xmlns:a16="http://schemas.microsoft.com/office/drawing/2014/main" id="{AC48FED3-6B2D-2E10-9A74-50B07AEC7A16}"/>
                </a:ext>
              </a:extLst>
            </p:cNvPr>
            <p:cNvSpPr/>
            <p:nvPr/>
          </p:nvSpPr>
          <p:spPr bwMode="auto">
            <a:xfrm>
              <a:off x="430726" y="1725385"/>
              <a:ext cx="4585773" cy="4715069"/>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Freeform 29">
              <a:extLst>
                <a:ext uri="{FF2B5EF4-FFF2-40B4-BE49-F238E27FC236}">
                  <a16:creationId xmlns:a16="http://schemas.microsoft.com/office/drawing/2014/main" id="{804B9E9A-4E24-262B-9A0F-1E72A05D9C69}"/>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3" name="Rectangle 2">
            <a:extLst>
              <a:ext uri="{FF2B5EF4-FFF2-40B4-BE49-F238E27FC236}">
                <a16:creationId xmlns:a16="http://schemas.microsoft.com/office/drawing/2014/main" id="{A9BC77BD-A8C1-2A21-6BF4-8EA9A4A44AF2}"/>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38FE0F48-C996-C422-3E97-B71AC4AE47DE}"/>
              </a:ext>
            </a:extLst>
          </p:cNvPr>
          <p:cNvSpPr>
            <a:spLocks noGrp="1"/>
          </p:cNvSpPr>
          <p:nvPr>
            <p:ph type="title"/>
          </p:nvPr>
        </p:nvSpPr>
        <p:spPr/>
        <p:txBody>
          <a:bodyPr/>
          <a:lstStyle/>
          <a:p>
            <a:r>
              <a:rPr lang="en-US" noProof="0"/>
              <a:t>Review email inbox to find customer inquiries and supplier updates</a:t>
            </a:r>
            <a:endParaRPr lang="en-US"/>
          </a:p>
        </p:txBody>
      </p:sp>
      <p:sp>
        <p:nvSpPr>
          <p:cNvPr id="6" name="Text Placeholder 5">
            <a:extLst>
              <a:ext uri="{FF2B5EF4-FFF2-40B4-BE49-F238E27FC236}">
                <a16:creationId xmlns:a16="http://schemas.microsoft.com/office/drawing/2014/main" id="{B3955D7C-35D3-4F40-EEE5-CDF8202AE16E}"/>
              </a:ext>
            </a:extLst>
          </p:cNvPr>
          <p:cNvSpPr>
            <a:spLocks noGrp="1"/>
          </p:cNvSpPr>
          <p:nvPr>
            <p:ph type="body" sz="quarter" idx="10"/>
          </p:nvPr>
        </p:nvSpPr>
        <p:spPr/>
        <p:txBody>
          <a:bodyPr/>
          <a:lstStyle/>
          <a:p>
            <a:r>
              <a:rPr lang="en-CA" noProof="0" err="1"/>
              <a:t>Copilot</a:t>
            </a:r>
            <a:r>
              <a:rPr lang="en-CA" noProof="0"/>
              <a:t> in Outlook</a:t>
            </a:r>
          </a:p>
        </p:txBody>
      </p:sp>
      <p:sp>
        <p:nvSpPr>
          <p:cNvPr id="9" name="Rectangle 8">
            <a:extLst>
              <a:ext uri="{FF2B5EF4-FFF2-40B4-BE49-F238E27FC236}">
                <a16:creationId xmlns:a16="http://schemas.microsoft.com/office/drawing/2014/main" id="{DB5B423E-8F7C-69D5-5CA2-9213355AB9A7}"/>
              </a:ext>
            </a:extLst>
          </p:cNvPr>
          <p:cNvSpPr/>
          <p:nvPr/>
        </p:nvSpPr>
        <p:spPr>
          <a:xfrm>
            <a:off x="729051" y="2015185"/>
            <a:ext cx="4128699" cy="2662267"/>
          </a:xfrm>
          <a:prstGeom prst="rect">
            <a:avLst/>
          </a:prstGeom>
          <a:noFill/>
        </p:spPr>
        <p:txBody>
          <a:bodyPr wrap="square" lIns="0" tIns="45720" rIns="91440" bIns="45720" anchor="t">
            <a:spAutoFit/>
          </a:bodyPr>
          <a:lstStyle/>
          <a:p>
            <a:pPr lvl="0" defTabSz="914400" fontAlgn="base"/>
            <a:r>
              <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works alongside</a:t>
            </a:r>
            <a:r>
              <a:rPr kumimoji="0" lang="en-US" sz="1800" b="0" i="0" u="none" strike="noStrike" kern="1200" cap="none" spc="0" normalizeH="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 to manage the daily inbox.</a:t>
            </a:r>
            <a:endParaRPr kumimoji="0" lang="en-US" sz="1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lvl="0" defTabSz="914400" fontAlgn="base"/>
            <a:endParaRPr kumimoji="0" lang="en-US" sz="1600" b="0" i="0" u="none" strike="noStrike" kern="1200" cap="none" spc="0" normalizeH="0" baseline="0" noProof="0">
              <a:ln>
                <a:noFill/>
              </a:ln>
              <a:effectLst/>
              <a:uLnTx/>
              <a:uFillTx/>
              <a:latin typeface="Segoe UI" panose="020B0502040204020203" pitchFamily="34" charset="0"/>
              <a:ea typeface="+mn-ea"/>
            </a:endParaRPr>
          </a:p>
          <a:p>
            <a:pPr lvl="0" defTabSz="914400" fontAlgn="base">
              <a:defRPr/>
            </a:pPr>
            <a:r>
              <a:rPr lang="en-US" sz="1600">
                <a:latin typeface="Segoe UI Semibold"/>
                <a:cs typeface="Segoe UI" panose="020B0502040204020203" pitchFamily="34" charset="0"/>
              </a:rPr>
              <a:t>Business needs:</a:t>
            </a:r>
            <a:endParaRPr lang="en-US" sz="1600">
              <a:latin typeface="Segoe UI Semibold"/>
            </a:endParaRP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Facilitate review of recent emails</a:t>
            </a: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Flag important items; specifically, customer feedback and supplier</a:t>
            </a:r>
            <a:br>
              <a:rPr lang="en-US" sz="1400">
                <a:latin typeface="Segoe UI" panose="020B0502040204020203" pitchFamily="34" charset="0"/>
              </a:rPr>
            </a:br>
            <a:r>
              <a:rPr lang="en-US" sz="1400">
                <a:latin typeface="Segoe UI" panose="020B0502040204020203" pitchFamily="34" charset="0"/>
              </a:rPr>
              <a:t>concerns</a:t>
            </a:r>
          </a:p>
          <a:p>
            <a:pPr marL="285750" lvl="0" indent="-187325" defTabSz="914400" fontAlgn="base">
              <a:spcBef>
                <a:spcPts val="600"/>
              </a:spcBef>
              <a:buFont typeface="Arial" panose="020B0604020202020204" pitchFamily="34" charset="0"/>
              <a:buChar char="•"/>
              <a:defRPr/>
            </a:pPr>
            <a:r>
              <a:rPr lang="en-US" sz="1400">
                <a:latin typeface="Segoe UI" panose="020B0502040204020203" pitchFamily="34" charset="0"/>
              </a:rPr>
              <a:t>Draft customized responses to each inquiry. Further trim text and apply a professional tone.</a:t>
            </a:r>
          </a:p>
        </p:txBody>
      </p:sp>
      <p:pic>
        <p:nvPicPr>
          <p:cNvPr id="10" name="M365_Outlook_Desktop_CatchUp_031022" descr="Copilot in Outlook GIF">
            <a:hlinkClick r:id="" action="ppaction://media"/>
            <a:extLst>
              <a:ext uri="{FF2B5EF4-FFF2-40B4-BE49-F238E27FC236}">
                <a16:creationId xmlns:a16="http://schemas.microsoft.com/office/drawing/2014/main" id="{0DA506CB-05D0-AF2C-67D3-4218EA0A9A5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27" t="690" r="627" b="690"/>
          <a:stretch/>
        </p:blipFill>
        <p:spPr>
          <a:xfrm>
            <a:off x="5299076" y="1725385"/>
            <a:ext cx="6598006" cy="3706652"/>
          </a:xfrm>
          <a:prstGeom prst="roundRect">
            <a:avLst>
              <a:gd name="adj" fmla="val 3094"/>
            </a:avLst>
          </a:prstGeom>
          <a:ln w="25400">
            <a:solidFill>
              <a:schemeClr val="bg1"/>
            </a:solidFill>
          </a:ln>
          <a:effectLst>
            <a:outerShdw blurRad="411555" dist="135058" dir="2280000" algn="ctr" rotWithShape="0">
              <a:prstClr val="black">
                <a:alpha val="20000"/>
              </a:prstClr>
            </a:outerShdw>
          </a:effectLst>
        </p:spPr>
      </p:pic>
      <p:grpSp>
        <p:nvGrpSpPr>
          <p:cNvPr id="26" name="Group 25">
            <a:extLst>
              <a:ext uri="{FF2B5EF4-FFF2-40B4-BE49-F238E27FC236}">
                <a16:creationId xmlns:a16="http://schemas.microsoft.com/office/drawing/2014/main" id="{39807BEE-588B-A31B-1176-B08FE55DD3D3}"/>
              </a:ext>
              <a:ext uri="{C183D7F6-B498-43B3-948B-1728B52AA6E4}">
                <adec:decorative xmlns:adec="http://schemas.microsoft.com/office/drawing/2017/decorative" val="1"/>
              </a:ext>
            </a:extLst>
          </p:cNvPr>
          <p:cNvGrpSpPr/>
          <p:nvPr/>
        </p:nvGrpSpPr>
        <p:grpSpPr>
          <a:xfrm>
            <a:off x="471582" y="1015603"/>
            <a:ext cx="394006" cy="433388"/>
            <a:chOff x="5715000" y="3009937"/>
            <a:chExt cx="762000" cy="838164"/>
          </a:xfrm>
        </p:grpSpPr>
        <p:sp>
          <p:nvSpPr>
            <p:cNvPr id="27" name="Freeform: Shape 26">
              <a:extLst>
                <a:ext uri="{FF2B5EF4-FFF2-40B4-BE49-F238E27FC236}">
                  <a16:creationId xmlns:a16="http://schemas.microsoft.com/office/drawing/2014/main" id="{B0D5D420-32AC-6CAE-7016-102C8BE23390}"/>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solidFill>
              <a:srgbClr val="AE7F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F7BC6CC5-2F17-63C4-6DD0-3E44F55B1DE9}"/>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gradFill>
              <a:gsLst>
                <a:gs pos="0">
                  <a:srgbClr val="114A8B"/>
                </a:gs>
                <a:gs pos="50000">
                  <a:srgbClr val="0861AF">
                    <a:alpha val="49804"/>
                  </a:srgbClr>
                </a:gs>
                <a:gs pos="100000">
                  <a:srgbClr val="0078D4">
                    <a:alpha val="0"/>
                  </a:srgbClr>
                </a:gs>
              </a:gsLst>
              <a:lin ang="14397836"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43B6A44F-0B3E-FCD0-A06C-2CFB077C88A1}"/>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solidFill>
              <a:srgbClr val="D59D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4D58891B-F51B-EC2A-866B-77005EB19747}"/>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gradFill>
              <a:gsLst>
                <a:gs pos="0">
                  <a:srgbClr val="493474"/>
                </a:gs>
                <a:gs pos="50000">
                  <a:srgbClr val="6A4D97">
                    <a:alpha val="49804"/>
                  </a:srgbClr>
                </a:gs>
                <a:gs pos="100000">
                  <a:srgbClr val="8C66BA">
                    <a:alpha val="0"/>
                  </a:srgbClr>
                </a:gs>
              </a:gsLst>
              <a:lin ang="74935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ACB56886-D424-FC09-507E-B93FDB3263CE}"/>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0C09889B-F135-321C-1C4E-39C1D60BD135}"/>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9839FC2B-B36E-495F-7A8B-3151AE224C91}"/>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0D2E4256-3178-CEAF-3F9D-34A8E7526051}"/>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502217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400"/>
                                        <p:tgtEl>
                                          <p:spTgt spid="26"/>
                                        </p:tgtEl>
                                      </p:cBhvr>
                                    </p:animEffect>
                                  </p:childTnLst>
                                </p:cTn>
                              </p:par>
                              <p:par>
                                <p:cTn id="8" presetID="6" presetClass="emph" presetSubtype="0" accel="100000" autoRev="1" fill="hold" nodeType="withEffect">
                                  <p:stCondLst>
                                    <p:cond delay="0"/>
                                  </p:stCondLst>
                                  <p:childTnLst>
                                    <p:animScale>
                                      <p:cBhvr>
                                        <p:cTn id="9" dur="400" fill="hold"/>
                                        <p:tgtEl>
                                          <p:spTgt spid="26"/>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400"/>
                                        <p:tgtEl>
                                          <p:spTgt spid="6">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6">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nodeType="withEffect">
                                  <p:stCondLst>
                                    <p:cond delay="400"/>
                                  </p:stCondLst>
                                  <p:childTnLst>
                                    <p:animMotion origin="layout" path="M 0 1.21433E-6 L 0 0.03551 " pathEditMode="relative" rAng="0" ptsTypes="AA">
                                      <p:cBhvr>
                                        <p:cTn id="19" dur="700" spd="-100000" fill="hold"/>
                                        <p:tgtEl>
                                          <p:spTgt spid="14"/>
                                        </p:tgtEl>
                                        <p:attrNameLst>
                                          <p:attrName>ppt_x</p:attrName>
                                          <p:attrName>ppt_y</p:attrName>
                                        </p:attrNameLst>
                                      </p:cBhvr>
                                      <p:rCtr x="0" y="1770"/>
                                    </p:animMotion>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500"/>
                                  </p:stCondLst>
                                  <p:childTnLst>
                                    <p:animMotion origin="layout" path="M -2.29167E-6 -4.44444E-6 L -2.29167E-6 0.03542 " pathEditMode="relative" rAng="0" ptsTypes="AA">
                                      <p:cBhvr>
                                        <p:cTn id="24" dur="700" spd="-100000" fill="hold"/>
                                        <p:tgtEl>
                                          <p:spTgt spid="9"/>
                                        </p:tgtEl>
                                        <p:attrNameLst>
                                          <p:attrName>ppt_x</p:attrName>
                                          <p:attrName>ppt_y</p:attrName>
                                        </p:attrNameLst>
                                      </p:cBhvr>
                                      <p:rCtr x="0" y="1759"/>
                                    </p:animMotion>
                                  </p:childTnLst>
                                </p:cTn>
                              </p:par>
                            </p:childTnLst>
                          </p:cTn>
                        </p:par>
                        <p:par>
                          <p:cTn id="25" fill="hold">
                            <p:stCondLst>
                              <p:cond delay="1200"/>
                            </p:stCondLst>
                            <p:childTnLst>
                              <p:par>
                                <p:cTn id="26" presetID="1" presetClass="mediacall" presetSubtype="0" fill="hold" nodeType="afterEffect">
                                  <p:stCondLst>
                                    <p:cond delay="0"/>
                                  </p:stCondLst>
                                  <p:childTnLst>
                                    <p:cmd type="call" cmd="playFrom(0.0)">
                                      <p:cBhvr>
                                        <p:cTn id="27" dur="83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par>
              <p:cTn id="28"/>
            </p:par>
            <p:video>
              <p:cMediaNode vol="100000">
                <p:cTn id="29" fill="hold" display="0">
                  <p:stCondLst>
                    <p:cond delay="indefinite"/>
                  </p:stCondLst>
                </p:cTn>
                <p:tgtEl>
                  <p:spTgt spid="10"/>
                </p:tgtEl>
              </p:cMediaNode>
            </p:video>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0"/>
                                        </p:tgtEl>
                                      </p:cBhvr>
                                    </p:cmd>
                                  </p:childTnLst>
                                </p:cTn>
                              </p:par>
                            </p:childTnLst>
                          </p:cTn>
                        </p:par>
                      </p:childTnLst>
                    </p:cTn>
                  </p:par>
                </p:childTnLst>
              </p:cTn>
              <p:nextCondLst>
                <p:cond evt="onClick" delay="0">
                  <p:tgtEl>
                    <p:spTgt spid="10"/>
                  </p:tgtEl>
                </p:cond>
              </p:nextCondLst>
            </p:seq>
          </p:childTnLst>
        </p:cTn>
      </p:par>
    </p:tnLst>
    <p:bldLst>
      <p:bldP spid="6" grpId="0" build="p"/>
      <p:bldP spid="6" grpId="1" build="p"/>
      <p:bldP spid="9"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465889A-550C-9732-DC02-510B8CBDC16C}"/>
              </a:ext>
              <a:ext uri="{C183D7F6-B498-43B3-948B-1728B52AA6E4}">
                <adec:decorative xmlns:adec="http://schemas.microsoft.com/office/drawing/2017/decorative" val="1"/>
              </a:ext>
            </a:extLst>
          </p:cNvPr>
          <p:cNvGrpSpPr/>
          <p:nvPr/>
        </p:nvGrpSpPr>
        <p:grpSpPr>
          <a:xfrm>
            <a:off x="430726" y="1725385"/>
            <a:ext cx="4585773" cy="4715069"/>
            <a:chOff x="430726" y="1725385"/>
            <a:chExt cx="4585773" cy="4715069"/>
          </a:xfrm>
        </p:grpSpPr>
        <p:sp>
          <p:nvSpPr>
            <p:cNvPr id="3" name="Rectangle: Rounded Corners 2">
              <a:extLst>
                <a:ext uri="{FF2B5EF4-FFF2-40B4-BE49-F238E27FC236}">
                  <a16:creationId xmlns:a16="http://schemas.microsoft.com/office/drawing/2014/main" id="{43F36AB0-899D-3523-E659-E35BD673CB9C}"/>
                </a:ext>
              </a:extLst>
            </p:cNvPr>
            <p:cNvSpPr/>
            <p:nvPr/>
          </p:nvSpPr>
          <p:spPr bwMode="auto">
            <a:xfrm>
              <a:off x="430726" y="1725385"/>
              <a:ext cx="4585773" cy="4715069"/>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Freeform 29">
              <a:extLst>
                <a:ext uri="{FF2B5EF4-FFF2-40B4-BE49-F238E27FC236}">
                  <a16:creationId xmlns:a16="http://schemas.microsoft.com/office/drawing/2014/main" id="{690CA8F9-47D0-7D90-15D6-5C2F096F5F52}"/>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8000">
                  <a:srgbClr val="03C5AE"/>
                </a:gs>
                <a:gs pos="96000">
                  <a:srgbClr val="007E39"/>
                </a:gs>
                <a:gs pos="0">
                  <a:srgbClr val="CFEC88"/>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sp>
        <p:nvSpPr>
          <p:cNvPr id="5" name="Title 3">
            <a:extLst>
              <a:ext uri="{FF2B5EF4-FFF2-40B4-BE49-F238E27FC236}">
                <a16:creationId xmlns:a16="http://schemas.microsoft.com/office/drawing/2014/main" id="{4827FCC5-C404-29CE-0E2E-5C7E585D13B4}"/>
              </a:ext>
            </a:extLst>
          </p:cNvPr>
          <p:cNvSpPr>
            <a:spLocks noGrp="1"/>
          </p:cNvSpPr>
          <p:nvPr>
            <p:ph type="title"/>
          </p:nvPr>
        </p:nvSpPr>
        <p:spPr/>
        <p:txBody>
          <a:bodyPr/>
          <a:lstStyle/>
          <a:p>
            <a:r>
              <a:rPr lang="en-US" noProof="0"/>
              <a:t>Provide comparison on online vs in-person sales</a:t>
            </a:r>
            <a:endParaRPr lang="en-US"/>
          </a:p>
        </p:txBody>
      </p:sp>
      <p:sp>
        <p:nvSpPr>
          <p:cNvPr id="8" name="Text Placeholder 7">
            <a:extLst>
              <a:ext uri="{FF2B5EF4-FFF2-40B4-BE49-F238E27FC236}">
                <a16:creationId xmlns:a16="http://schemas.microsoft.com/office/drawing/2014/main" id="{0909746B-4D06-A778-0124-7402E76C04C2}"/>
              </a:ext>
            </a:extLst>
          </p:cNvPr>
          <p:cNvSpPr>
            <a:spLocks noGrp="1"/>
          </p:cNvSpPr>
          <p:nvPr>
            <p:ph type="body" sz="quarter" idx="10"/>
          </p:nvPr>
        </p:nvSpPr>
        <p:spPr/>
        <p:txBody>
          <a:bodyPr/>
          <a:lstStyle/>
          <a:p>
            <a:r>
              <a:rPr lang="en-CA" noProof="0" err="1"/>
              <a:t>Copilot</a:t>
            </a:r>
            <a:r>
              <a:rPr lang="en-CA" noProof="0"/>
              <a:t> in Excel</a:t>
            </a:r>
          </a:p>
        </p:txBody>
      </p:sp>
      <p:sp>
        <p:nvSpPr>
          <p:cNvPr id="9" name="Rectangle 8">
            <a:extLst>
              <a:ext uri="{FF2B5EF4-FFF2-40B4-BE49-F238E27FC236}">
                <a16:creationId xmlns:a16="http://schemas.microsoft.com/office/drawing/2014/main" id="{E66A1BF5-EA33-466D-C999-388DBA416AC0}"/>
              </a:ext>
            </a:extLst>
          </p:cNvPr>
          <p:cNvSpPr/>
          <p:nvPr/>
        </p:nvSpPr>
        <p:spPr>
          <a:xfrm>
            <a:off x="729052" y="2015185"/>
            <a:ext cx="3734092" cy="3231654"/>
          </a:xfrm>
          <a:prstGeom prst="rect">
            <a:avLst/>
          </a:prstGeom>
          <a:noFill/>
        </p:spPr>
        <p:txBody>
          <a:bodyPr wrap="square" lIns="0" tIns="45720" rIns="91440" bIns="45720" anchor="t">
            <a:spAutoFit/>
          </a:bodyPr>
          <a:lstStyle/>
          <a:p>
            <a:pPr lvl="0" defTabSz="914400" fontAlgn="base"/>
            <a:r>
              <a:rPr kumimoji="0" lang="en-US" sz="1800" b="0" i="0" u="none" strike="noStrike" kern="1200" cap="none" spc="0" normalizeH="0" baseline="0" noProof="0">
                <a:ln>
                  <a:noFill/>
                </a:ln>
                <a:effectLst/>
                <a:uLnTx/>
                <a:uFillTx/>
                <a:latin typeface="Segoe UI Semibold"/>
                <a:cs typeface="Segoe UI Semibold"/>
              </a:rPr>
              <a:t>Copilot works alongside to </a:t>
            </a:r>
            <a:r>
              <a:rPr lang="en-US" sz="1800">
                <a:latin typeface="Segoe UI Semibold"/>
                <a:cs typeface="Segoe UI Semibold"/>
              </a:rPr>
              <a:t>analyze trends and create professional-looking data.</a:t>
            </a:r>
            <a:endParaRPr kumimoji="0" lang="en-US" sz="1800" b="0" i="0" u="none" strike="noStrike" kern="1200" cap="none" spc="0" normalizeH="0" baseline="0" noProof="0">
              <a:ln>
                <a:noFill/>
              </a:ln>
              <a:effectLst/>
              <a:uLnTx/>
              <a:uFillTx/>
              <a:latin typeface="Segoe UI Semibold"/>
              <a:cs typeface="Segoe UI Semibold"/>
            </a:endParaRPr>
          </a:p>
          <a:p>
            <a:pPr lvl="0" defTabSz="914400" fontAlgn="base"/>
            <a:endParaRPr kumimoji="0" lang="en-US" sz="1600" b="0" i="0" u="none" strike="noStrike" kern="1200" cap="none" spc="0" normalizeH="0" baseline="0" noProof="0">
              <a:ln>
                <a:noFill/>
              </a:ln>
              <a:effectLst/>
              <a:uLnTx/>
              <a:uFillTx/>
              <a:latin typeface="Segoe UI" panose="020B0502040204020203" pitchFamily="34" charset="0"/>
            </a:endParaRPr>
          </a:p>
          <a:p>
            <a:pPr lvl="0" defTabSz="914400" fontAlgn="base">
              <a:defRPr/>
            </a:pPr>
            <a:r>
              <a:rPr lang="en-US" sz="1600">
                <a:latin typeface="+mj-lt"/>
                <a:cs typeface="Segoe UI"/>
              </a:rPr>
              <a:t>Business needs:</a:t>
            </a:r>
          </a:p>
          <a:p>
            <a:pPr marL="285750" indent="-187325" defTabSz="914400" fontAlgn="base">
              <a:spcBef>
                <a:spcPts val="600"/>
              </a:spcBef>
              <a:buSzPct val="90000"/>
              <a:buFont typeface="Arial" panose="020B0604020202020204" pitchFamily="34" charset="0"/>
              <a:buChar char="•"/>
              <a:defRPr/>
            </a:pPr>
            <a:r>
              <a:rPr lang="en-US" sz="1400"/>
              <a:t>Break down sales by type and channel</a:t>
            </a:r>
            <a:endParaRPr lang="en-US" sz="1400">
              <a:cs typeface="Segoe UI"/>
            </a:endParaRPr>
          </a:p>
          <a:p>
            <a:pPr marL="285750" lvl="0" indent="-187325" defTabSz="914400" fontAlgn="base">
              <a:spcBef>
                <a:spcPts val="600"/>
              </a:spcBef>
              <a:buSzPct val="90000"/>
              <a:buFont typeface="Arial" panose="020B0604020202020204" pitchFamily="34" charset="0"/>
              <a:buChar char="•"/>
              <a:defRPr/>
            </a:pPr>
            <a:r>
              <a:rPr lang="en-US" sz="1400"/>
              <a:t>Project the impact of increasing online inventory</a:t>
            </a:r>
            <a:endParaRPr lang="en-US" sz="1400">
              <a:cs typeface="Segoe UI"/>
            </a:endParaRPr>
          </a:p>
          <a:p>
            <a:pPr marL="285750" lvl="0" indent="-187325" defTabSz="914400" fontAlgn="base">
              <a:spcBef>
                <a:spcPts val="600"/>
              </a:spcBef>
              <a:buSzPct val="90000"/>
              <a:buFont typeface="Arial" panose="020B0604020202020204" pitchFamily="34" charset="0"/>
              <a:buChar char="•"/>
              <a:defRPr/>
            </a:pPr>
            <a:r>
              <a:rPr lang="en-US" sz="1400"/>
              <a:t>Reformat data into a visual chart to model how inventory shifts could impact the gross margin</a:t>
            </a:r>
            <a:endParaRPr lang="en-US" sz="1400">
              <a:cs typeface="Segoe UI"/>
            </a:endParaRPr>
          </a:p>
          <a:p>
            <a:pPr marL="285750" lvl="0" indent="-187325" defTabSz="914400" fontAlgn="base">
              <a:spcBef>
                <a:spcPts val="600"/>
              </a:spcBef>
              <a:buSzPct val="90000"/>
              <a:buFont typeface="Arial" panose="020B0604020202020204" pitchFamily="34" charset="0"/>
              <a:buChar char="•"/>
              <a:defRPr/>
            </a:pPr>
            <a:r>
              <a:rPr lang="en-US" sz="1400"/>
              <a:t>Create visual charts to share with the team</a:t>
            </a:r>
            <a:endParaRPr lang="en-US" sz="1400">
              <a:cs typeface="Segoe UI"/>
            </a:endParaRPr>
          </a:p>
        </p:txBody>
      </p:sp>
      <p:pic>
        <p:nvPicPr>
          <p:cNvPr id="2" name="M365_Excel_Analyze_031023" descr="Copilot in Excel GIF">
            <a:hlinkClick r:id="" action="ppaction://media"/>
            <a:extLst>
              <a:ext uri="{FF2B5EF4-FFF2-40B4-BE49-F238E27FC236}">
                <a16:creationId xmlns:a16="http://schemas.microsoft.com/office/drawing/2014/main" id="{A3FF7371-577B-1226-6883-EDD3D52000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19" t="3417" r="1100" b="1483"/>
          <a:stretch/>
        </p:blipFill>
        <p:spPr>
          <a:xfrm>
            <a:off x="5299076" y="1725385"/>
            <a:ext cx="6598006" cy="3609672"/>
          </a:xfrm>
          <a:prstGeom prst="roundRect">
            <a:avLst>
              <a:gd name="adj" fmla="val 3094"/>
            </a:avLst>
          </a:prstGeom>
          <a:ln w="25400">
            <a:solidFill>
              <a:schemeClr val="bg1"/>
            </a:solidFill>
          </a:ln>
          <a:effectLst>
            <a:outerShdw blurRad="411555" dist="135058" dir="2280000" algn="ctr" rotWithShape="0">
              <a:prstClr val="black">
                <a:alpha val="20000"/>
              </a:prstClr>
            </a:outerShdw>
          </a:effectLst>
        </p:spPr>
      </p:pic>
      <p:pic>
        <p:nvPicPr>
          <p:cNvPr id="16" name="Graphic 15">
            <a:extLst>
              <a:ext uri="{FF2B5EF4-FFF2-40B4-BE49-F238E27FC236}">
                <a16:creationId xmlns:a16="http://schemas.microsoft.com/office/drawing/2014/main" id="{AD80972B-1D2B-E6B6-EF5D-B7A1CCB60E5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0726" y="994094"/>
            <a:ext cx="475718" cy="475718"/>
          </a:xfrm>
          <a:prstGeom prst="rect">
            <a:avLst/>
          </a:prstGeom>
        </p:spPr>
      </p:pic>
    </p:spTree>
    <p:extLst>
      <p:ext uri="{BB962C8B-B14F-4D97-AF65-F5344CB8AC3E}">
        <p14:creationId xmlns:p14="http://schemas.microsoft.com/office/powerpoint/2010/main" val="1854903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400"/>
                                        <p:tgtEl>
                                          <p:spTgt spid="16"/>
                                        </p:tgtEl>
                                      </p:cBhvr>
                                    </p:animEffect>
                                  </p:childTnLst>
                                </p:cTn>
                              </p:par>
                              <p:par>
                                <p:cTn id="8" presetID="6" presetClass="emph" presetSubtype="0" accel="100000" autoRev="1" fill="hold" nodeType="withEffect">
                                  <p:stCondLst>
                                    <p:cond delay="0"/>
                                  </p:stCondLst>
                                  <p:childTnLst>
                                    <p:animScale>
                                      <p:cBhvr>
                                        <p:cTn id="9" dur="400" fill="hold"/>
                                        <p:tgtEl>
                                          <p:spTgt spid="16"/>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400"/>
                                        <p:tgtEl>
                                          <p:spTgt spid="8">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8">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nodeType="withEffect">
                                  <p:stCondLst>
                                    <p:cond delay="400"/>
                                  </p:stCondLst>
                                  <p:childTnLst>
                                    <p:animMotion origin="layout" path="M 0 1.21433E-6 L 0 0.03551 " pathEditMode="relative" rAng="0" ptsTypes="AA">
                                      <p:cBhvr>
                                        <p:cTn id="19" dur="700" spd="-100000" fill="hold"/>
                                        <p:tgtEl>
                                          <p:spTgt spid="14"/>
                                        </p:tgtEl>
                                        <p:attrNameLst>
                                          <p:attrName>ppt_x</p:attrName>
                                          <p:attrName>ppt_y</p:attrName>
                                        </p:attrNameLst>
                                      </p:cBhvr>
                                      <p:rCtr x="0" y="1770"/>
                                    </p:animMotion>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500"/>
                                  </p:stCondLst>
                                  <p:childTnLst>
                                    <p:animMotion origin="layout" path="M -6.25E-7 1.85185E-6 L -6.25E-7 0.03541 " pathEditMode="relative" rAng="0" ptsTypes="AA">
                                      <p:cBhvr>
                                        <p:cTn id="24" dur="700" spd="-100000" fill="hold"/>
                                        <p:tgtEl>
                                          <p:spTgt spid="9"/>
                                        </p:tgtEl>
                                        <p:attrNameLst>
                                          <p:attrName>ppt_x</p:attrName>
                                          <p:attrName>ppt_y</p:attrName>
                                        </p:attrNameLst>
                                      </p:cBhvr>
                                      <p:rCtr x="0" y="1759"/>
                                    </p:animMotion>
                                  </p:childTnLst>
                                </p:cTn>
                              </p:par>
                            </p:childTnLst>
                          </p:cTn>
                        </p:par>
                        <p:par>
                          <p:cTn id="25" fill="hold">
                            <p:stCondLst>
                              <p:cond delay="1200"/>
                            </p:stCondLst>
                            <p:childTnLst>
                              <p:par>
                                <p:cTn id="26" presetID="1" presetClass="mediacall" presetSubtype="0" fill="hold" nodeType="afterEffect">
                                  <p:stCondLst>
                                    <p:cond delay="0"/>
                                  </p:stCondLst>
                                  <p:childTnLst>
                                    <p:cmd type="call" cmd="playFrom(0.0)">
                                      <p:cBhvr>
                                        <p:cTn id="27" dur="11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28"/>
            </p:par>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build="p"/>
      <p:bldP spid="8" grpId="1" build="p"/>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81A1E83-9283-8C16-2CE6-53C2EEC23836}"/>
              </a:ext>
              <a:ext uri="{C183D7F6-B498-43B3-948B-1728B52AA6E4}">
                <adec:decorative xmlns:adec="http://schemas.microsoft.com/office/drawing/2017/decorative" val="1"/>
              </a:ext>
            </a:extLst>
          </p:cNvPr>
          <p:cNvGrpSpPr/>
          <p:nvPr/>
        </p:nvGrpSpPr>
        <p:grpSpPr>
          <a:xfrm>
            <a:off x="430726" y="1725385"/>
            <a:ext cx="4585773" cy="4715069"/>
            <a:chOff x="430726" y="1725385"/>
            <a:chExt cx="4585773" cy="4715069"/>
          </a:xfrm>
        </p:grpSpPr>
        <p:sp>
          <p:nvSpPr>
            <p:cNvPr id="8" name="Rectangle: Rounded Corners 7">
              <a:extLst>
                <a:ext uri="{FF2B5EF4-FFF2-40B4-BE49-F238E27FC236}">
                  <a16:creationId xmlns:a16="http://schemas.microsoft.com/office/drawing/2014/main" id="{612F8F7B-E232-3642-A960-1B64ECDF1078}"/>
                </a:ext>
              </a:extLst>
            </p:cNvPr>
            <p:cNvSpPr/>
            <p:nvPr/>
          </p:nvSpPr>
          <p:spPr bwMode="auto">
            <a:xfrm>
              <a:off x="430726" y="1725385"/>
              <a:ext cx="4585773" cy="4715069"/>
            </a:xfrm>
            <a:prstGeom prst="roundRect">
              <a:avLst>
                <a:gd name="adj" fmla="val 1769"/>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Freeform 29">
              <a:extLst>
                <a:ext uri="{FF2B5EF4-FFF2-40B4-BE49-F238E27FC236}">
                  <a16:creationId xmlns:a16="http://schemas.microsoft.com/office/drawing/2014/main" id="{8BA1D2E5-BE0F-1957-26BC-804D01085489}"/>
                </a:ext>
              </a:extLst>
            </p:cNvPr>
            <p:cNvSpPr/>
            <p:nvPr/>
          </p:nvSpPr>
          <p:spPr bwMode="auto">
            <a:xfrm rot="10800000">
              <a:off x="435355" y="6386216"/>
              <a:ext cx="4581144" cy="54238"/>
            </a:xfrm>
            <a:custGeom>
              <a:avLst/>
              <a:gdLst>
                <a:gd name="connsiteX0" fmla="*/ 3324520 w 3324520"/>
                <a:gd name="connsiteY0" fmla="*/ 54238 h 54238"/>
                <a:gd name="connsiteX1" fmla="*/ 0 w 3324520"/>
                <a:gd name="connsiteY1" fmla="*/ 54238 h 54238"/>
                <a:gd name="connsiteX2" fmla="*/ 15071 w 3324520"/>
                <a:gd name="connsiteY2" fmla="*/ 17853 h 54238"/>
                <a:gd name="connsiteX3" fmla="*/ 58173 w 3324520"/>
                <a:gd name="connsiteY3" fmla="*/ 0 h 54238"/>
                <a:gd name="connsiteX4" fmla="*/ 3266347 w 3324520"/>
                <a:gd name="connsiteY4" fmla="*/ 0 h 54238"/>
                <a:gd name="connsiteX5" fmla="*/ 3309449 w 3324520"/>
                <a:gd name="connsiteY5" fmla="*/ 17853 h 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520" h="54238">
                  <a:moveTo>
                    <a:pt x="3324520" y="54238"/>
                  </a:moveTo>
                  <a:lnTo>
                    <a:pt x="0" y="54238"/>
                  </a:lnTo>
                  <a:lnTo>
                    <a:pt x="15071" y="17853"/>
                  </a:lnTo>
                  <a:cubicBezTo>
                    <a:pt x="26102" y="6823"/>
                    <a:pt x="41341" y="0"/>
                    <a:pt x="58173" y="0"/>
                  </a:cubicBezTo>
                  <a:lnTo>
                    <a:pt x="3266347" y="0"/>
                  </a:lnTo>
                  <a:cubicBezTo>
                    <a:pt x="3283180" y="0"/>
                    <a:pt x="3298418" y="6823"/>
                    <a:pt x="3309449" y="17853"/>
                  </a:cubicBezTo>
                  <a:close/>
                </a:path>
              </a:pathLst>
            </a:custGeom>
            <a:gradFill flip="none" rotWithShape="1">
              <a:gsLst>
                <a:gs pos="42000">
                  <a:schemeClr val="accent1"/>
                </a:gs>
                <a:gs pos="0">
                  <a:srgbClr val="4DDBF8"/>
                </a:gs>
                <a:gs pos="80000">
                  <a:srgbClr val="8678D6"/>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grpSp>
      <p:pic>
        <p:nvPicPr>
          <p:cNvPr id="2" name="Picture 1">
            <a:extLst>
              <a:ext uri="{FF2B5EF4-FFF2-40B4-BE49-F238E27FC236}">
                <a16:creationId xmlns:a16="http://schemas.microsoft.com/office/drawing/2014/main" id="{FE92A122-50FA-856D-15DA-E520ED7DDD41}"/>
              </a:ext>
              <a:ext uri="{C183D7F6-B498-43B3-948B-1728B52AA6E4}">
                <adec:decorative xmlns:adec="http://schemas.microsoft.com/office/drawing/2017/decorative" val="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l="16919" t="4793" r="55136" b="5416"/>
          <a:stretch/>
        </p:blipFill>
        <p:spPr>
          <a:xfrm>
            <a:off x="7347856" y="0"/>
            <a:ext cx="4844143" cy="6858000"/>
          </a:xfrm>
          <a:prstGeom prst="rect">
            <a:avLst/>
          </a:prstGeom>
        </p:spPr>
      </p:pic>
      <p:sp>
        <p:nvSpPr>
          <p:cNvPr id="4" name="Rectangle 3">
            <a:extLst>
              <a:ext uri="{FF2B5EF4-FFF2-40B4-BE49-F238E27FC236}">
                <a16:creationId xmlns:a16="http://schemas.microsoft.com/office/drawing/2014/main" id="{8F764183-4088-01D1-85CC-67782C41104C}"/>
              </a:ext>
              <a:ext uri="{C183D7F6-B498-43B3-948B-1728B52AA6E4}">
                <adec:decorative xmlns:adec="http://schemas.microsoft.com/office/drawing/2017/decorative" val="1"/>
              </a:ext>
            </a:extLst>
          </p:cNvPr>
          <p:cNvSpPr/>
          <p:nvPr/>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itle 3">
            <a:extLst>
              <a:ext uri="{FF2B5EF4-FFF2-40B4-BE49-F238E27FC236}">
                <a16:creationId xmlns:a16="http://schemas.microsoft.com/office/drawing/2014/main" id="{E6E45331-B969-28A6-B41F-417E5D3A23BE}"/>
              </a:ext>
            </a:extLst>
          </p:cNvPr>
          <p:cNvSpPr>
            <a:spLocks noGrp="1"/>
          </p:cNvSpPr>
          <p:nvPr>
            <p:ph type="title"/>
          </p:nvPr>
        </p:nvSpPr>
        <p:spPr/>
        <p:txBody>
          <a:bodyPr/>
          <a:lstStyle/>
          <a:p>
            <a:r>
              <a:rPr lang="en-US" sz="2400" noProof="0"/>
              <a:t>Summarize feedback from customers on the buying experience</a:t>
            </a:r>
            <a:endParaRPr lang="en-US" sz="2400"/>
          </a:p>
        </p:txBody>
      </p:sp>
      <p:sp>
        <p:nvSpPr>
          <p:cNvPr id="7" name="Text Placeholder 6">
            <a:extLst>
              <a:ext uri="{FF2B5EF4-FFF2-40B4-BE49-F238E27FC236}">
                <a16:creationId xmlns:a16="http://schemas.microsoft.com/office/drawing/2014/main" id="{F8248459-B081-36F3-E9D9-9F6AD65473EC}"/>
              </a:ext>
            </a:extLst>
          </p:cNvPr>
          <p:cNvSpPr>
            <a:spLocks noGrp="1"/>
          </p:cNvSpPr>
          <p:nvPr>
            <p:ph type="body" sz="quarter" idx="10"/>
          </p:nvPr>
        </p:nvSpPr>
        <p:spPr>
          <a:xfrm>
            <a:off x="1069974" y="1022514"/>
            <a:ext cx="4130676" cy="430887"/>
          </a:xfrm>
        </p:spPr>
        <p:txBody>
          <a:bodyPr/>
          <a:lstStyle/>
          <a:p>
            <a:r>
              <a:rPr lang="en-CA">
                <a:solidFill>
                  <a:srgbClr val="000000"/>
                </a:solidFill>
                <a:latin typeface="Segoe UI Semibold"/>
                <a:cs typeface="Segoe UI"/>
              </a:rPr>
              <a:t>Microsoft 365 Chat</a:t>
            </a:r>
            <a:endParaRPr kumimoji="0" lang="en-CA" sz="2800" b="0" i="0" u="none" strike="noStrike" kern="1200" cap="none" spc="0" normalizeH="0" baseline="0" noProof="0">
              <a:ln>
                <a:noFill/>
              </a:ln>
              <a:solidFill>
                <a:srgbClr val="000000"/>
              </a:solidFill>
              <a:effectLst/>
              <a:uLnTx/>
              <a:uFillTx/>
              <a:latin typeface="Segoe UI Semibold"/>
              <a:ea typeface="+mn-ea"/>
              <a:cs typeface="Segoe UI"/>
            </a:endParaRPr>
          </a:p>
        </p:txBody>
      </p:sp>
      <p:sp>
        <p:nvSpPr>
          <p:cNvPr id="9" name="Rectangle 8">
            <a:extLst>
              <a:ext uri="{FF2B5EF4-FFF2-40B4-BE49-F238E27FC236}">
                <a16:creationId xmlns:a16="http://schemas.microsoft.com/office/drawing/2014/main" id="{528FC039-EA6D-D65F-02D9-45AFD69134B5}"/>
              </a:ext>
            </a:extLst>
          </p:cNvPr>
          <p:cNvSpPr/>
          <p:nvPr/>
        </p:nvSpPr>
        <p:spPr>
          <a:xfrm>
            <a:off x="729052" y="2015185"/>
            <a:ext cx="3705062" cy="3677930"/>
          </a:xfrm>
          <a:prstGeom prst="rect">
            <a:avLst/>
          </a:prstGeom>
          <a:noFill/>
        </p:spPr>
        <p:txBody>
          <a:bodyPr wrap="square" lIns="0" tIns="45720" rIns="91440" bIns="45720" anchor="t">
            <a:spAutoFit/>
          </a:bodyPr>
          <a:lstStyle/>
          <a:p>
            <a:pPr defTabSz="914400" fontAlgn="base"/>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Copilot works alongside </a:t>
            </a:r>
            <a:r>
              <a:rPr lang="en-US" sz="1800">
                <a:latin typeface="Segoe UI Semibold" panose="020B0702040204020203" pitchFamily="34" charset="0"/>
                <a:cs typeface="Segoe UI Semibold" panose="020B0702040204020203" pitchFamily="34" charset="0"/>
              </a:rPr>
              <a:t>to summarize data across </a:t>
            </a:r>
            <a:r>
              <a:rPr kumimoji="0" lang="en-US" sz="1800" b="0" i="0" u="none" strike="noStrike" kern="1200" cap="none" spc="0" normalizeH="0" baseline="0" noProof="0">
                <a:ln>
                  <a:noFill/>
                </a:ln>
                <a:effectLst/>
                <a:uLnTx/>
                <a:uFillTx/>
                <a:latin typeface="Segoe UI Semibold" panose="020B0702040204020203" pitchFamily="34" charset="0"/>
                <a:ea typeface="+mn-ea"/>
                <a:cs typeface="Segoe UI Semibold" panose="020B0702040204020203" pitchFamily="34" charset="0"/>
              </a:rPr>
              <a:t>documents, presentations, email, calendar, notes, &amp; contacts</a:t>
            </a:r>
            <a:r>
              <a:rPr lang="en-US" sz="1800" noProof="0">
                <a:latin typeface="Segoe UI Semibold" panose="020B0702040204020203" pitchFamily="34" charset="0"/>
                <a:cs typeface="Segoe UI Semibold" panose="020B0702040204020203" pitchFamily="34" charset="0"/>
              </a:rPr>
              <a:t>.</a:t>
            </a:r>
            <a:endParaRPr kumimoji="0" lang="en-US" sz="1800" b="0" i="0" u="none" strike="noStrike" kern="1200" cap="none" spc="0" normalizeH="0" baseline="0" noProof="0">
              <a:ln>
                <a:noFill/>
              </a:ln>
              <a:effectLst/>
              <a:uLnTx/>
              <a:uFillTx/>
              <a:latin typeface="Segoe UI Semibold" panose="020B0702040204020203"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lvl="0" defTabSz="914400" fontAlgn="base">
              <a:defRPr/>
            </a:pPr>
            <a:r>
              <a:rPr lang="en-US" sz="1600">
                <a:latin typeface="Segoe UI Semibold"/>
                <a:cs typeface="Segoe UI" panose="020B0502040204020203" pitchFamily="34" charset="0"/>
              </a:rPr>
              <a:t>Business needs:</a:t>
            </a:r>
            <a:endParaRPr lang="en-US" sz="1600">
              <a:latin typeface="Segoe UI Semibold"/>
            </a:endParaRPr>
          </a:p>
          <a:p>
            <a:pPr marL="285750" lvl="0" indent="-187325" defTabSz="914400" fontAlgn="base">
              <a:spcBef>
                <a:spcPts val="600"/>
              </a:spcBef>
              <a:buSzPct val="90000"/>
              <a:buFont typeface="Arial" panose="020B0604020202020204" pitchFamily="34" charset="0"/>
              <a:buChar char="•"/>
              <a:defRPr/>
            </a:pPr>
            <a:r>
              <a:rPr lang="en-US" sz="1400">
                <a:latin typeface="Segoe UI" panose="020B0502040204020203" pitchFamily="34" charset="0"/>
              </a:rPr>
              <a:t>Bring together data—summarizing the chats, email, and documents related to customer feedback</a:t>
            </a:r>
          </a:p>
          <a:p>
            <a:pPr marL="285750" lvl="0" indent="-187325" defTabSz="914400" fontAlgn="base">
              <a:spcBef>
                <a:spcPts val="600"/>
              </a:spcBef>
              <a:buSzPct val="90000"/>
              <a:buFont typeface="Arial" panose="020B0604020202020204" pitchFamily="34" charset="0"/>
              <a:buChar char="•"/>
              <a:defRPr/>
            </a:pPr>
            <a:r>
              <a:rPr lang="en-US" sz="1400">
                <a:latin typeface="Segoe UI" panose="020B0502040204020203" pitchFamily="34" charset="0"/>
              </a:rPr>
              <a:t>Determine the pros and cons of moving more inventory to online</a:t>
            </a:r>
          </a:p>
          <a:p>
            <a:pPr marL="285750" lvl="0" indent="-187325" defTabSz="914400" fontAlgn="base">
              <a:spcBef>
                <a:spcPts val="600"/>
              </a:spcBef>
              <a:buSzPct val="90000"/>
              <a:buFont typeface="Arial" panose="020B0604020202020204" pitchFamily="34" charset="0"/>
              <a:buChar char="•"/>
              <a:defRPr/>
            </a:pPr>
            <a:r>
              <a:rPr lang="en-US" sz="1400">
                <a:latin typeface="Segoe UI" panose="020B0502040204020203" pitchFamily="34" charset="0"/>
              </a:rPr>
              <a:t>Write a planning overview, using last quarter’s sales and a summary of customer comments</a:t>
            </a:r>
            <a:endParaRPr lang="en-US" sz="1400">
              <a:cs typeface="Segoe UI" pitchFamily="34" charset="0"/>
            </a:endParaRPr>
          </a:p>
        </p:txBody>
      </p:sp>
      <p:pic>
        <p:nvPicPr>
          <p:cNvPr id="3" name="M365_Chat_Pt1_H.264_1920x1080_032023" descr="Business chat GIF">
            <a:hlinkClick r:id="" action="ppaction://media"/>
            <a:extLst>
              <a:ext uri="{FF2B5EF4-FFF2-40B4-BE49-F238E27FC236}">
                <a16:creationId xmlns:a16="http://schemas.microsoft.com/office/drawing/2014/main" id="{9A9A58B8-D15F-E38C-F1C5-B88F1C7E66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74" t="378" r="537" b="922"/>
          <a:stretch/>
        </p:blipFill>
        <p:spPr>
          <a:xfrm>
            <a:off x="5299075" y="1725385"/>
            <a:ext cx="6599238" cy="3697521"/>
          </a:xfrm>
          <a:prstGeom prst="roundRect">
            <a:avLst>
              <a:gd name="adj" fmla="val 3094"/>
            </a:avLst>
          </a:prstGeom>
          <a:ln w="25400">
            <a:solidFill>
              <a:schemeClr val="bg1"/>
            </a:solidFill>
          </a:ln>
          <a:effectLst>
            <a:outerShdw blurRad="411555" dist="135058" dir="2280000" algn="ctr" rotWithShape="0">
              <a:prstClr val="black">
                <a:alpha val="20000"/>
              </a:prstClr>
            </a:outerShdw>
          </a:effectLst>
        </p:spPr>
      </p:pic>
      <p:grpSp>
        <p:nvGrpSpPr>
          <p:cNvPr id="13" name="Group 12">
            <a:extLst>
              <a:ext uri="{FF2B5EF4-FFF2-40B4-BE49-F238E27FC236}">
                <a16:creationId xmlns:a16="http://schemas.microsoft.com/office/drawing/2014/main" id="{F7BFDC2C-9502-7A6B-1ABC-AB2DF7C4F910}"/>
              </a:ext>
              <a:ext uri="{C183D7F6-B498-43B3-948B-1728B52AA6E4}">
                <adec:decorative xmlns:adec="http://schemas.microsoft.com/office/drawing/2017/decorative" val="1"/>
              </a:ext>
            </a:extLst>
          </p:cNvPr>
          <p:cNvGrpSpPr/>
          <p:nvPr/>
        </p:nvGrpSpPr>
        <p:grpSpPr>
          <a:xfrm>
            <a:off x="471582" y="1015603"/>
            <a:ext cx="394006" cy="433388"/>
            <a:chOff x="5715000" y="3009937"/>
            <a:chExt cx="762000" cy="838164"/>
          </a:xfrm>
        </p:grpSpPr>
        <p:sp>
          <p:nvSpPr>
            <p:cNvPr id="14" name="Freeform: Shape 13">
              <a:extLst>
                <a:ext uri="{FF2B5EF4-FFF2-40B4-BE49-F238E27FC236}">
                  <a16:creationId xmlns:a16="http://schemas.microsoft.com/office/drawing/2014/main" id="{5DB81FDD-76B1-8615-4AC7-163D041DFE16}"/>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solidFill>
              <a:srgbClr val="AE7FE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7D735636-DC99-DD68-6573-D02929F01D1C}"/>
                </a:ext>
              </a:extLst>
            </p:cNvPr>
            <p:cNvSpPr/>
            <p:nvPr/>
          </p:nvSpPr>
          <p:spPr>
            <a:xfrm>
              <a:off x="5715000" y="3029443"/>
              <a:ext cx="419100" cy="704360"/>
            </a:xfrm>
            <a:custGeom>
              <a:avLst/>
              <a:gdLst>
                <a:gd name="connsiteX0" fmla="*/ 306404 w 419100"/>
                <a:gd name="connsiteY0" fmla="*/ 0 h 704360"/>
                <a:gd name="connsiteX1" fmla="*/ 302124 w 419100"/>
                <a:gd name="connsiteY1" fmla="*/ 2589 h 704360"/>
                <a:gd name="connsiteX2" fmla="*/ 282916 w 419100"/>
                <a:gd name="connsiteY2" fmla="*/ 16344 h 704360"/>
                <a:gd name="connsiteX3" fmla="*/ 295262 w 419100"/>
                <a:gd name="connsiteY3" fmla="*/ 7660 h 704360"/>
                <a:gd name="connsiteX4" fmla="*/ 400050 w 419100"/>
                <a:gd name="connsiteY4" fmla="*/ 7660 h 704360"/>
                <a:gd name="connsiteX5" fmla="*/ 419100 w 419100"/>
                <a:gd name="connsiteY5" fmla="*/ 151907 h 704360"/>
                <a:gd name="connsiteX6" fmla="*/ 323850 w 419100"/>
                <a:gd name="connsiteY6" fmla="*/ 247157 h 704360"/>
                <a:gd name="connsiteX7" fmla="*/ 228600 w 419100"/>
                <a:gd name="connsiteY7" fmla="*/ 313363 h 704360"/>
                <a:gd name="connsiteX8" fmla="*/ 228600 w 419100"/>
                <a:gd name="connsiteY8" fmla="*/ 389706 h 704360"/>
                <a:gd name="connsiteX9" fmla="*/ 302084 w 419100"/>
                <a:gd name="connsiteY9" fmla="*/ 520083 h 704360"/>
                <a:gd name="connsiteX10" fmla="*/ 402357 w 419100"/>
                <a:gd name="connsiteY10" fmla="*/ 580778 h 704360"/>
                <a:gd name="connsiteX11" fmla="*/ 190500 w 419100"/>
                <a:gd name="connsiteY11" fmla="*/ 704361 h 704360"/>
                <a:gd name="connsiteX12" fmla="*/ 149639 w 419100"/>
                <a:gd name="connsiteY12" fmla="*/ 704361 h 704360"/>
                <a:gd name="connsiteX13" fmla="*/ 73483 w 419100"/>
                <a:gd name="connsiteY13" fmla="*/ 658264 h 704360"/>
                <a:gd name="connsiteX14" fmla="*/ 0 w 419100"/>
                <a:gd name="connsiteY14" fmla="*/ 527887 h 704360"/>
                <a:gd name="connsiteX15" fmla="*/ 0 w 419100"/>
                <a:gd name="connsiteY15" fmla="*/ 271170 h 704360"/>
                <a:gd name="connsiteX16" fmla="*/ 73523 w 419100"/>
                <a:gd name="connsiteY16" fmla="*/ 140770 h 704360"/>
                <a:gd name="connsiteX17" fmla="*/ 302124 w 419100"/>
                <a:gd name="connsiteY17" fmla="*/ 2495 h 704360"/>
                <a:gd name="connsiteX18" fmla="*/ 306404 w 419100"/>
                <a:gd name="connsiteY18" fmla="*/ 0 h 70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100" h="704360">
                  <a:moveTo>
                    <a:pt x="306404" y="0"/>
                  </a:moveTo>
                  <a:lnTo>
                    <a:pt x="302124" y="2589"/>
                  </a:lnTo>
                  <a:cubicBezTo>
                    <a:pt x="295315" y="6708"/>
                    <a:pt x="288901" y="11313"/>
                    <a:pt x="282916" y="16344"/>
                  </a:cubicBezTo>
                  <a:lnTo>
                    <a:pt x="295262" y="7660"/>
                  </a:lnTo>
                  <a:lnTo>
                    <a:pt x="400050" y="7660"/>
                  </a:lnTo>
                  <a:lnTo>
                    <a:pt x="419100" y="151907"/>
                  </a:lnTo>
                  <a:lnTo>
                    <a:pt x="323850" y="247157"/>
                  </a:lnTo>
                  <a:lnTo>
                    <a:pt x="228600" y="313363"/>
                  </a:lnTo>
                  <a:lnTo>
                    <a:pt x="228600" y="389706"/>
                  </a:lnTo>
                  <a:cubicBezTo>
                    <a:pt x="228600" y="443027"/>
                    <a:pt x="256468" y="492471"/>
                    <a:pt x="302084" y="520083"/>
                  </a:cubicBezTo>
                  <a:lnTo>
                    <a:pt x="402357" y="580778"/>
                  </a:lnTo>
                  <a:lnTo>
                    <a:pt x="190500" y="704361"/>
                  </a:lnTo>
                  <a:lnTo>
                    <a:pt x="149639" y="704361"/>
                  </a:lnTo>
                  <a:lnTo>
                    <a:pt x="73483" y="658264"/>
                  </a:lnTo>
                  <a:cubicBezTo>
                    <a:pt x="27867" y="630653"/>
                    <a:pt x="0" y="581208"/>
                    <a:pt x="0" y="527887"/>
                  </a:cubicBezTo>
                  <a:lnTo>
                    <a:pt x="0" y="271170"/>
                  </a:lnTo>
                  <a:cubicBezTo>
                    <a:pt x="0" y="217832"/>
                    <a:pt x="27885" y="168376"/>
                    <a:pt x="73523" y="140770"/>
                  </a:cubicBezTo>
                  <a:lnTo>
                    <a:pt x="302124" y="2495"/>
                  </a:lnTo>
                  <a:cubicBezTo>
                    <a:pt x="303541" y="1639"/>
                    <a:pt x="304968" y="807"/>
                    <a:pt x="306404" y="0"/>
                  </a:cubicBezTo>
                  <a:close/>
                </a:path>
              </a:pathLst>
            </a:custGeom>
            <a:gradFill>
              <a:gsLst>
                <a:gs pos="0">
                  <a:srgbClr val="114A8B"/>
                </a:gs>
                <a:gs pos="50000">
                  <a:srgbClr val="0861AF">
                    <a:alpha val="49804"/>
                  </a:srgbClr>
                </a:gs>
                <a:gs pos="100000">
                  <a:srgbClr val="0078D4">
                    <a:alpha val="0"/>
                  </a:srgbClr>
                </a:gs>
              </a:gsLst>
              <a:lin ang="14397836"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D6FA3003-87BA-BDA8-B03C-973C63DD7CD5}"/>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solidFill>
              <a:srgbClr val="D59D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315BADFA-260A-BE72-FA4C-65747D74037A}"/>
                </a:ext>
              </a:extLst>
            </p:cNvPr>
            <p:cNvSpPr/>
            <p:nvPr/>
          </p:nvSpPr>
          <p:spPr>
            <a:xfrm>
              <a:off x="5793783" y="3333750"/>
              <a:ext cx="683216" cy="514351"/>
            </a:xfrm>
            <a:custGeom>
              <a:avLst/>
              <a:gdLst>
                <a:gd name="connsiteX0" fmla="*/ 454618 w 683216"/>
                <a:gd name="connsiteY0" fmla="*/ 0 h 514351"/>
                <a:gd name="connsiteX1" fmla="*/ 454618 w 683216"/>
                <a:gd name="connsiteY1" fmla="*/ 85350 h 514351"/>
                <a:gd name="connsiteX2" fmla="*/ 381135 w 683216"/>
                <a:gd name="connsiteY2" fmla="*/ 215725 h 514351"/>
                <a:gd name="connsiteX3" fmla="*/ 152535 w 683216"/>
                <a:gd name="connsiteY3" fmla="*/ 354099 h 514351"/>
                <a:gd name="connsiteX4" fmla="*/ 0 w 683216"/>
                <a:gd name="connsiteY4" fmla="*/ 357163 h 514351"/>
                <a:gd name="connsiteX5" fmla="*/ 223300 w 683216"/>
                <a:gd name="connsiteY5" fmla="*/ 492327 h 514351"/>
                <a:gd name="connsiteX6" fmla="*/ 381134 w 683216"/>
                <a:gd name="connsiteY6" fmla="*/ 492327 h 514351"/>
                <a:gd name="connsiteX7" fmla="*/ 609734 w 683216"/>
                <a:gd name="connsiteY7" fmla="*/ 353955 h 514351"/>
                <a:gd name="connsiteX8" fmla="*/ 683217 w 683216"/>
                <a:gd name="connsiteY8" fmla="*/ 223579 h 514351"/>
                <a:gd name="connsiteX9" fmla="*/ 683217 w 683216"/>
                <a:gd name="connsiteY9" fmla="*/ 161924 h 514351"/>
                <a:gd name="connsiteX10" fmla="*/ 664168 w 683216"/>
                <a:gd name="connsiteY10" fmla="*/ 133350 h 514351"/>
                <a:gd name="connsiteX11" fmla="*/ 454618 w 683216"/>
                <a:gd name="connsiteY11" fmla="*/ 0 h 5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216" h="514351">
                  <a:moveTo>
                    <a:pt x="454618" y="0"/>
                  </a:moveTo>
                  <a:lnTo>
                    <a:pt x="454618" y="85350"/>
                  </a:lnTo>
                  <a:cubicBezTo>
                    <a:pt x="454618" y="138671"/>
                    <a:pt x="426751" y="188114"/>
                    <a:pt x="381135" y="215725"/>
                  </a:cubicBezTo>
                  <a:lnTo>
                    <a:pt x="152535" y="354099"/>
                  </a:lnTo>
                  <a:cubicBezTo>
                    <a:pt x="105772" y="382404"/>
                    <a:pt x="47587" y="383426"/>
                    <a:pt x="0" y="357163"/>
                  </a:cubicBezTo>
                  <a:lnTo>
                    <a:pt x="223300" y="492327"/>
                  </a:lnTo>
                  <a:cubicBezTo>
                    <a:pt x="271814" y="521693"/>
                    <a:pt x="332621" y="521693"/>
                    <a:pt x="381134" y="492327"/>
                  </a:cubicBezTo>
                  <a:lnTo>
                    <a:pt x="609734" y="353955"/>
                  </a:lnTo>
                  <a:cubicBezTo>
                    <a:pt x="655350" y="326344"/>
                    <a:pt x="683217" y="276900"/>
                    <a:pt x="683217" y="223579"/>
                  </a:cubicBezTo>
                  <a:lnTo>
                    <a:pt x="683217" y="161924"/>
                  </a:lnTo>
                  <a:lnTo>
                    <a:pt x="664168" y="133350"/>
                  </a:lnTo>
                  <a:lnTo>
                    <a:pt x="454618" y="0"/>
                  </a:lnTo>
                  <a:close/>
                </a:path>
              </a:pathLst>
            </a:custGeom>
            <a:gradFill>
              <a:gsLst>
                <a:gs pos="0">
                  <a:srgbClr val="493474"/>
                </a:gs>
                <a:gs pos="50000">
                  <a:srgbClr val="6A4D97">
                    <a:alpha val="49804"/>
                  </a:srgbClr>
                </a:gs>
                <a:gs pos="100000">
                  <a:srgbClr val="8C66BA">
                    <a:alpha val="0"/>
                  </a:srgbClr>
                </a:gs>
              </a:gsLst>
              <a:lin ang="7493545"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6B620217-965C-E430-37A5-CFBC92E95A3C}"/>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8EE795A8-5DC1-4BA5-7FBB-E6889FF680C7}"/>
                </a:ext>
              </a:extLst>
            </p:cNvPr>
            <p:cNvSpPr/>
            <p:nvPr/>
          </p:nvSpPr>
          <p:spPr>
            <a:xfrm>
              <a:off x="5943600" y="3009937"/>
              <a:ext cx="533400" cy="552384"/>
            </a:xfrm>
            <a:custGeom>
              <a:avLst/>
              <a:gdLst>
                <a:gd name="connsiteX0" fmla="*/ 459877 w 533400"/>
                <a:gd name="connsiteY0" fmla="*/ 160274 h 552384"/>
                <a:gd name="connsiteX1" fmla="*/ 231277 w 533400"/>
                <a:gd name="connsiteY1" fmla="*/ 21999 h 552384"/>
                <a:gd name="connsiteX2" fmla="*/ 78065 w 533400"/>
                <a:gd name="connsiteY2" fmla="*/ 19358 h 552384"/>
                <a:gd name="connsiteX3" fmla="*/ 73524 w 533400"/>
                <a:gd name="connsiteY3" fmla="*/ 22105 h 552384"/>
                <a:gd name="connsiteX4" fmla="*/ 0 w 533400"/>
                <a:gd name="connsiteY4" fmla="*/ 152506 h 552384"/>
                <a:gd name="connsiteX5" fmla="*/ 0 w 533400"/>
                <a:gd name="connsiteY5" fmla="*/ 333173 h 552384"/>
                <a:gd name="connsiteX6" fmla="*/ 73524 w 533400"/>
                <a:gd name="connsiteY6" fmla="*/ 288701 h 552384"/>
                <a:gd name="connsiteX7" fmla="*/ 231277 w 533400"/>
                <a:gd name="connsiteY7" fmla="*/ 288701 h 552384"/>
                <a:gd name="connsiteX8" fmla="*/ 459877 w 533400"/>
                <a:gd name="connsiteY8" fmla="*/ 426975 h 552384"/>
                <a:gd name="connsiteX9" fmla="*/ 533319 w 533400"/>
                <a:gd name="connsiteY9" fmla="*/ 552384 h 552384"/>
                <a:gd name="connsiteX10" fmla="*/ 533400 w 533400"/>
                <a:gd name="connsiteY10" fmla="*/ 547392 h 552384"/>
                <a:gd name="connsiteX11" fmla="*/ 533400 w 533400"/>
                <a:gd name="connsiteY11" fmla="*/ 290675 h 552384"/>
                <a:gd name="connsiteX12" fmla="*/ 459877 w 533400"/>
                <a:gd name="connsiteY12" fmla="*/ 160274 h 55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400" h="552384">
                  <a:moveTo>
                    <a:pt x="459877" y="160274"/>
                  </a:moveTo>
                  <a:lnTo>
                    <a:pt x="231277" y="21999"/>
                  </a:lnTo>
                  <a:cubicBezTo>
                    <a:pt x="184285" y="-6424"/>
                    <a:pt x="125771" y="-7305"/>
                    <a:pt x="78065" y="19358"/>
                  </a:cubicBezTo>
                  <a:lnTo>
                    <a:pt x="73524" y="22105"/>
                  </a:lnTo>
                  <a:cubicBezTo>
                    <a:pt x="27885" y="49711"/>
                    <a:pt x="0" y="99167"/>
                    <a:pt x="0" y="152506"/>
                  </a:cubicBezTo>
                  <a:lnTo>
                    <a:pt x="0" y="333173"/>
                  </a:lnTo>
                  <a:lnTo>
                    <a:pt x="73524" y="288701"/>
                  </a:lnTo>
                  <a:cubicBezTo>
                    <a:pt x="122017" y="259368"/>
                    <a:pt x="182783" y="259368"/>
                    <a:pt x="231277" y="288701"/>
                  </a:cubicBezTo>
                  <a:lnTo>
                    <a:pt x="459877" y="426975"/>
                  </a:lnTo>
                  <a:cubicBezTo>
                    <a:pt x="504088" y="453718"/>
                    <a:pt x="531639" y="500966"/>
                    <a:pt x="533319" y="552384"/>
                  </a:cubicBezTo>
                  <a:cubicBezTo>
                    <a:pt x="533373" y="550724"/>
                    <a:pt x="533400" y="549060"/>
                    <a:pt x="533400" y="547392"/>
                  </a:cubicBezTo>
                  <a:lnTo>
                    <a:pt x="533400" y="290675"/>
                  </a:lnTo>
                  <a:cubicBezTo>
                    <a:pt x="533400" y="237336"/>
                    <a:pt x="505516" y="187880"/>
                    <a:pt x="459877" y="160274"/>
                  </a:cubicBez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B0D280B9-BE11-29E3-4E03-E709B43BAC08}"/>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solidFill>
              <a:srgbClr val="50E6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83F9EA12-0F1B-B3F9-7A16-01AACCACA64A}"/>
                </a:ext>
              </a:extLst>
            </p:cNvPr>
            <p:cNvSpPr/>
            <p:nvPr/>
          </p:nvSpPr>
          <p:spPr>
            <a:xfrm>
              <a:off x="5715081" y="3562319"/>
              <a:ext cx="9525" cy="0"/>
            </a:xfrm>
            <a:custGeom>
              <a:avLst/>
              <a:gdLst>
                <a:gd name="connsiteX0" fmla="*/ 0 w 9525"/>
                <a:gd name="connsiteY0" fmla="*/ 0 h 0"/>
                <a:gd name="connsiteX1" fmla="*/ 0 w 9525"/>
                <a:gd name="connsiteY1" fmla="*/ 0 h 0"/>
                <a:gd name="connsiteX2" fmla="*/ 0 w 9525"/>
                <a:gd name="connsiteY2" fmla="*/ 0 h 0"/>
              </a:gdLst>
              <a:ahLst/>
              <a:cxnLst>
                <a:cxn ang="0">
                  <a:pos x="connsiteX0" y="connsiteY0"/>
                </a:cxn>
                <a:cxn ang="0">
                  <a:pos x="connsiteX1" y="connsiteY1"/>
                </a:cxn>
                <a:cxn ang="0">
                  <a:pos x="connsiteX2" y="connsiteY2"/>
                </a:cxn>
              </a:cxnLst>
              <a:rect l="l" t="t" r="r" b="b"/>
              <a:pathLst>
                <a:path w="9525">
                  <a:moveTo>
                    <a:pt x="0" y="0"/>
                  </a:moveTo>
                  <a:cubicBezTo>
                    <a:pt x="0" y="1"/>
                    <a:pt x="0" y="0"/>
                    <a:pt x="0" y="0"/>
                  </a:cubicBezTo>
                  <a:lnTo>
                    <a:pt x="0" y="0"/>
                  </a:lnTo>
                  <a:close/>
                </a:path>
              </a:pathLst>
            </a:custGeom>
            <a:gradFill>
              <a:gsLst>
                <a:gs pos="0">
                  <a:srgbClr val="2D3F80"/>
                </a:gs>
                <a:gs pos="50000">
                  <a:srgbClr val="3856A6">
                    <a:alpha val="49804"/>
                  </a:srgbClr>
                </a:gs>
                <a:gs pos="100000">
                  <a:srgbClr val="436DCD">
                    <a:alpha val="0"/>
                  </a:srgbClr>
                </a:gs>
              </a:gsLst>
              <a:lin ang="0" scaled="1"/>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416707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par>
                                <p:cTn id="8" presetID="6" presetClass="emph" presetSubtype="0" accel="100000" autoRev="1" fill="hold" nodeType="withEffect">
                                  <p:stCondLst>
                                    <p:cond delay="0"/>
                                  </p:stCondLst>
                                  <p:childTnLst>
                                    <p:animScale>
                                      <p:cBhvr>
                                        <p:cTn id="9" dur="400" fill="hold"/>
                                        <p:tgtEl>
                                          <p:spTgt spid="13"/>
                                        </p:tgtEl>
                                      </p:cBhvr>
                                      <p:by x="90000" y="90000"/>
                                    </p:animScale>
                                  </p:childTnLst>
                                </p:cTn>
                              </p:par>
                              <p:par>
                                <p:cTn id="10" presetID="10" presetClass="entr" presetSubtype="0" fill="hold" grpId="0" nodeType="withEffect">
                                  <p:stCondLst>
                                    <p:cond delay="40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400"/>
                                        <p:tgtEl>
                                          <p:spTgt spid="7">
                                            <p:txEl>
                                              <p:pRg st="0" end="0"/>
                                            </p:txEl>
                                          </p:spTgt>
                                        </p:tgtEl>
                                      </p:cBhvr>
                                    </p:animEffect>
                                  </p:childTnLst>
                                </p:cTn>
                              </p:par>
                              <p:par>
                                <p:cTn id="13" presetID="6" presetClass="emph" presetSubtype="0" accel="100000" autoRev="1" fill="hold" grpId="1" nodeType="withEffect">
                                  <p:stCondLst>
                                    <p:cond delay="0"/>
                                  </p:stCondLst>
                                  <p:childTnLst>
                                    <p:animScale>
                                      <p:cBhvr>
                                        <p:cTn id="14" dur="400" fill="hold"/>
                                        <p:tgtEl>
                                          <p:spTgt spid="7">
                                            <p:txEl>
                                              <p:pRg st="0" end="0"/>
                                            </p:txEl>
                                          </p:spTgt>
                                        </p:tgtEl>
                                      </p:cBhvr>
                                      <p:by x="90000" y="90000"/>
                                    </p:animScale>
                                  </p:childTnLst>
                                </p:cTn>
                              </p:par>
                              <p:par>
                                <p:cTn id="15" presetID="10" presetClass="entr" presetSubtype="0" fill="hold" nodeType="withEffect">
                                  <p:stCondLst>
                                    <p:cond delay="4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400"/>
                                  </p:stCondLst>
                                  <p:childTnLst>
                                    <p:animMotion origin="layout" path="M 0 1.21433E-6 L 0 0.03551 " pathEditMode="relative" rAng="0" ptsTypes="AA">
                                      <p:cBhvr>
                                        <p:cTn id="19" dur="700" spd="-100000" fill="hold"/>
                                        <p:tgtEl>
                                          <p:spTgt spid="24"/>
                                        </p:tgtEl>
                                        <p:attrNameLst>
                                          <p:attrName>ppt_x</p:attrName>
                                          <p:attrName>ppt_y</p:attrName>
                                        </p:attrNameLst>
                                      </p:cBhvr>
                                      <p:rCtr x="0" y="1770"/>
                                    </p:animMotion>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path" presetSubtype="0" decel="100000" fill="hold" grpId="1" nodeType="withEffect">
                                  <p:stCondLst>
                                    <p:cond delay="500"/>
                                  </p:stCondLst>
                                  <p:childTnLst>
                                    <p:animMotion origin="layout" path="M 1.25E-6 4.44444E-6 L 1.25E-6 0.03541 " pathEditMode="relative" rAng="0" ptsTypes="AA">
                                      <p:cBhvr>
                                        <p:cTn id="24" dur="700" spd="-100000" fill="hold"/>
                                        <p:tgtEl>
                                          <p:spTgt spid="9"/>
                                        </p:tgtEl>
                                        <p:attrNameLst>
                                          <p:attrName>ppt_x</p:attrName>
                                          <p:attrName>ppt_y</p:attrName>
                                        </p:attrNameLst>
                                      </p:cBhvr>
                                      <p:rCtr x="0" y="1759"/>
                                    </p:animMotion>
                                  </p:childTnLst>
                                </p:cTn>
                              </p:par>
                            </p:childTnLst>
                          </p:cTn>
                        </p:par>
                        <p:par>
                          <p:cTn id="25" fill="hold">
                            <p:stCondLst>
                              <p:cond delay="1200"/>
                            </p:stCondLst>
                            <p:childTnLst>
                              <p:par>
                                <p:cTn id="26" presetID="1" presetClass="mediacall" presetSubtype="0" fill="hold" nodeType="afterEffect">
                                  <p:stCondLst>
                                    <p:cond delay="0"/>
                                  </p:stCondLst>
                                  <p:childTnLst>
                                    <p:cmd type="call" cmd="playFrom(0.0)">
                                      <p:cBhvr>
                                        <p:cTn id="27" dur="120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par>
              <p:cTn id="28"/>
            </p:par>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build="p"/>
      <p:bldP spid="7" grpId="1" build="p"/>
      <p:bldP spid="9" grpId="0"/>
      <p:bldP spid="9" grpId="1"/>
    </p:bldLst>
  </p:timing>
</p:sld>
</file>

<file path=ppt/theme/theme1.xml><?xml version="1.0" encoding="utf-8"?>
<a:theme xmlns:a="http://schemas.openxmlformats.org/drawingml/2006/main" name="Microsoft 365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A3B70940F305439908B8C2F6DE1EA1" ma:contentTypeVersion="18" ma:contentTypeDescription="Create a new document." ma:contentTypeScope="" ma:versionID="3d849886d7507e7efb0f40da55779f10">
  <xsd:schema xmlns:xsd="http://www.w3.org/2001/XMLSchema" xmlns:xs="http://www.w3.org/2001/XMLSchema" xmlns:p="http://schemas.microsoft.com/office/2006/metadata/properties" xmlns:ns2="dd1a00f2-ccd9-4618-9934-13e37bc05853" xmlns:ns3="70683eac-ba42-492a-8538-016eaf2d7b7d" targetNamespace="http://schemas.microsoft.com/office/2006/metadata/properties" ma:root="true" ma:fieldsID="0062a00fb1c83089776185eb42c1dec8" ns2:_="" ns3:_="">
    <xsd:import namespace="dd1a00f2-ccd9-4618-9934-13e37bc05853"/>
    <xsd:import namespace="70683eac-ba42-492a-8538-016eaf2d7b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a00f2-ccd9-4618-9934-13e37bc0585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52b5a9d-6eed-4e1d-bf44-2b662b93b38f}" ma:internalName="TaxCatchAll" ma:showField="CatchAllData" ma:web="dd1a00f2-ccd9-4618-9934-13e37bc0585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0683eac-ba42-492a-8538-016eaf2d7b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5a9196e-36f5-4a01-89c1-6e862fb757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d1a00f2-ccd9-4618-9934-13e37bc05853">
      <UserInfo>
        <DisplayName>SharingLinks.8b8b644c-83ad-495e-b462-1bec2cd33c6a.AnonymousEdit.46d18cd8-d715-4e03-aee1-1741b895cfef</DisplayName>
        <AccountId>89</AccountId>
        <AccountType/>
      </UserInfo>
      <UserInfo>
        <DisplayName>c:0u.c|tenant|31f92f3e488a4a232efccdb3bd0d07e5ccdcb69457f72299b4a2b73bc16107f9</DisplayName>
        <AccountId>94</AccountId>
        <AccountType/>
      </UserInfo>
      <UserInfo>
        <DisplayName>NT Service\spsearch</DisplayName>
        <AccountId>195</AccountId>
        <AccountType/>
      </UserInfo>
      <UserInfo>
        <DisplayName>SharingLinks.7450ffbc-b9b2-4059-aef8-1bcbcc1d7c09.AnonymousEdit.441026a0-4961-41cf-a099-9c127457efd6</DisplayName>
        <AccountId>196</AccountId>
        <AccountType/>
      </UserInfo>
      <UserInfo>
        <DisplayName>Guest Contributor</DisplayName>
        <AccountId>197</AccountId>
        <AccountType/>
      </UserInfo>
      <UserInfo>
        <DisplayName>c:0u.c|tenant|84d92c2ea45cc23c562c69947a8ce12ebee64c1601fe2609debfb44d7948aed2</DisplayName>
        <AccountId>198</AccountId>
        <AccountType/>
      </UserInfo>
      <UserInfo>
        <DisplayName>SharingLinks.214ca899-79c8-4397-9f83-396d63e47f13.AnonymousEdit.7cf8a094-9b92-468a-8f3f-e3c8e38272e6</DisplayName>
        <AccountId>199</AccountId>
        <AccountType/>
      </UserInfo>
      <UserInfo>
        <DisplayName>c:0u.c|tenant|d54f08bd578ecbf4e34935d2abd97839cced3e8fd8c9711f95d48e06d9980d95</DisplayName>
        <AccountId>201</AccountId>
        <AccountType/>
      </UserInfo>
      <UserInfo>
        <DisplayName>Alex Will</DisplayName>
        <AccountId>106</AccountId>
        <AccountType/>
      </UserInfo>
      <UserInfo>
        <DisplayName>Joe Harris</DisplayName>
        <AccountId>650</AccountId>
        <AccountType/>
      </UserInfo>
    </SharedWithUsers>
    <lcf76f155ced4ddcb4097134ff3c332f xmlns="70683eac-ba42-492a-8538-016eaf2d7b7d">
      <Terms xmlns="http://schemas.microsoft.com/office/infopath/2007/PartnerControls"/>
    </lcf76f155ced4ddcb4097134ff3c332f>
    <TaxCatchAll xmlns="dd1a00f2-ccd9-4618-9934-13e37bc058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807BD-0E00-4C73-883E-6F436D5561FC}">
  <ds:schemaRefs>
    <ds:schemaRef ds:uri="70683eac-ba42-492a-8538-016eaf2d7b7d"/>
    <ds:schemaRef ds:uri="dd1a00f2-ccd9-4618-9934-13e37bc058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90F116-B58F-4255-B05B-DA3808E0E5C6}">
  <ds:schemaRefs>
    <ds:schemaRef ds:uri="http://www.w3.org/XML/1998/namespace"/>
    <ds:schemaRef ds:uri="http://purl.org/dc/dcmitype/"/>
    <ds:schemaRef ds:uri="http://schemas.microsoft.com/office/2006/metadata/properties"/>
    <ds:schemaRef ds:uri="http://purl.org/dc/terms/"/>
    <ds:schemaRef ds:uri="http://purl.org/dc/elements/1.1/"/>
    <ds:schemaRef ds:uri="70683eac-ba42-492a-8538-016eaf2d7b7d"/>
    <ds:schemaRef ds:uri="http://schemas.microsoft.com/office/2006/documentManagement/types"/>
    <ds:schemaRef ds:uri="http://schemas.microsoft.com/office/infopath/2007/PartnerControls"/>
    <ds:schemaRef ds:uri="http://schemas.openxmlformats.org/package/2006/metadata/core-properties"/>
    <ds:schemaRef ds:uri="dd1a00f2-ccd9-4618-9934-13e37bc05853"/>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1240</TotalTime>
  <Words>1448</Words>
  <Application>Microsoft Macintosh PowerPoint</Application>
  <PresentationFormat>Widescreen</PresentationFormat>
  <Paragraphs>193</Paragraphs>
  <Slides>22</Slides>
  <Notes>10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Yu Gothic Light</vt:lpstr>
      <vt:lpstr>Arial</vt:lpstr>
      <vt:lpstr>Bierstadt</vt:lpstr>
      <vt:lpstr>Calibri</vt:lpstr>
      <vt:lpstr>Consolas</vt:lpstr>
      <vt:lpstr>Segoe UI</vt:lpstr>
      <vt:lpstr>Segoe UI Light</vt:lpstr>
      <vt:lpstr>Segoe UI Semibold</vt:lpstr>
      <vt:lpstr>Wingdings</vt:lpstr>
      <vt:lpstr>Microsoft 365 template</vt:lpstr>
      <vt:lpstr>Artificial Intelligence: Unlocking the Future of Productivity</vt:lpstr>
      <vt:lpstr>Artificial Intelligence (AI) Overview</vt:lpstr>
      <vt:lpstr>Public AI vs Private AI</vt:lpstr>
      <vt:lpstr>Public AI Demos</vt:lpstr>
      <vt:lpstr>Microsoft 365 Copilot </vt:lpstr>
      <vt:lpstr>Microsoft 365 Copilot </vt:lpstr>
      <vt:lpstr>Review email inbox to find customer inquiries and supplier updates</vt:lpstr>
      <vt:lpstr>Provide comparison on online vs in-person sales</vt:lpstr>
      <vt:lpstr>Summarize feedback from customers on the buying experience</vt:lpstr>
      <vt:lpstr>Create a proposal to update the store’s website</vt:lpstr>
      <vt:lpstr>Create a presentation on sustainability goals</vt:lpstr>
      <vt:lpstr>Recap an internal meeting on sustainability requirement impact on inventory</vt:lpstr>
      <vt:lpstr>Create a shared space for collaboration that brings together people, content, and tasks across tools and devices</vt:lpstr>
      <vt:lpstr>Powerful Connected Copilots – built by you</vt:lpstr>
      <vt:lpstr>Powerful Connected Copilots – built by you</vt:lpstr>
      <vt:lpstr>Transform the way sellers work</vt:lpstr>
      <vt:lpstr> Get AI and Copilot Ready   Must use Microsoft 365 and store documents in the Cloud  Prerequisite Licensing Requirements  Requires at least one of the below per user  Microsoft 365 E5 Microsoft 365 E3 Office 365 E3 Office 365 E5 Microsoft 365 A5 for faculty Microsoft 365 A3 for faculty Office 365 A5 for faculty Office 365 A3 for faculty Microsoft 365 Business Standard Microsoft 365 Business Premium </vt:lpstr>
      <vt:lpstr>CoPilot Resources</vt:lpstr>
      <vt:lpstr>General AI Considerations</vt:lpstr>
      <vt:lpstr>Closing Thoughts</vt:lpstr>
      <vt:lpstr>Where do we go from here?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AI Ready with M365 Sales deck</dc:title>
  <dc:subject/>
  <dc:creator>Microsoft</dc:creator>
  <cp:keywords/>
  <dc:description/>
  <cp:lastModifiedBy>Alex Will</cp:lastModifiedBy>
  <cp:revision>2</cp:revision>
  <dcterms:created xsi:type="dcterms:W3CDTF">2018-10-09T19:08:23Z</dcterms:created>
  <dcterms:modified xsi:type="dcterms:W3CDTF">2024-03-07T16:56:46Z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t">
    <vt:lpwstr/>
  </property>
  <property fmtid="{D5CDD505-2E9C-101B-9397-08002B2CF9AE}" pid="3" name="Event1">
    <vt:lpwstr>622;#Unassigned|2c8af875-f38a-40b8-a0a9-056aed3fc8c0</vt:lpwstr>
  </property>
  <property fmtid="{D5CDD505-2E9C-101B-9397-08002B2CF9AE}" pid="4" name="Audience">
    <vt:lpwstr/>
  </property>
  <property fmtid="{D5CDD505-2E9C-101B-9397-08002B2CF9AE}" pid="5" name="Event Venue">
    <vt:lpwstr/>
  </property>
  <property fmtid="{D5CDD505-2E9C-101B-9397-08002B2CF9AE}" pid="6" name="Track">
    <vt:lpwstr/>
  </property>
  <property fmtid="{D5CDD505-2E9C-101B-9397-08002B2CF9AE}" pid="7" name="Event Location">
    <vt:lpwstr/>
  </property>
  <property fmtid="{D5CDD505-2E9C-101B-9397-08002B2CF9AE}" pid="8" name="Campaign">
    <vt:lpwstr/>
  </property>
  <property fmtid="{D5CDD505-2E9C-101B-9397-08002B2CF9AE}" pid="9" name="IsMyDocuments">
    <vt:bool>true</vt:bool>
  </property>
  <property fmtid="{D5CDD505-2E9C-101B-9397-08002B2CF9AE}" pid="10" name="MSIP_Label_f42aa342-8706-4288-bd11-ebb85995028c_Enabled">
    <vt:lpwstr>True</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Ref">
    <vt:lpwstr>https://api.informationprotection.azure.com/api/72f988bf-86f1-41af-91ab-2d7cd011db47</vt:lpwstr>
  </property>
  <property fmtid="{D5CDD505-2E9C-101B-9397-08002B2CF9AE}" pid="13" name="MSIP_Label_f42aa342-8706-4288-bd11-ebb85995028c_Owner">
    <vt:lpwstr>maryfj@microsoft.com</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y fmtid="{D5CDD505-2E9C-101B-9397-08002B2CF9AE}" pid="19" name="MediaServiceImageTags">
    <vt:lpwstr/>
  </property>
  <property fmtid="{D5CDD505-2E9C-101B-9397-08002B2CF9AE}" pid="20" name="ContentTypeId">
    <vt:lpwstr>0x0101002BA3B70940F305439908B8C2F6DE1EA1</vt:lpwstr>
  </property>
</Properties>
</file>