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omments/comment1.xml" ContentType="application/vnd.openxmlformats-officedocument.presentationml.comments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omments/comment2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8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1" r:id="rId4"/>
  </p:sldMasterIdLst>
  <p:notesMasterIdLst>
    <p:notesMasterId r:id="rId83"/>
  </p:notesMasterIdLst>
  <p:handoutMasterIdLst>
    <p:handoutMasterId r:id="rId84"/>
  </p:handoutMasterIdLst>
  <p:sldIdLst>
    <p:sldId id="474" r:id="rId5"/>
    <p:sldId id="257" r:id="rId6"/>
    <p:sldId id="476" r:id="rId7"/>
    <p:sldId id="258" r:id="rId8"/>
    <p:sldId id="344" r:id="rId9"/>
    <p:sldId id="458" r:id="rId10"/>
    <p:sldId id="401" r:id="rId11"/>
    <p:sldId id="477" r:id="rId12"/>
    <p:sldId id="478" r:id="rId13"/>
    <p:sldId id="352" r:id="rId14"/>
    <p:sldId id="345" r:id="rId15"/>
    <p:sldId id="402" r:id="rId16"/>
    <p:sldId id="403" r:id="rId17"/>
    <p:sldId id="404" r:id="rId18"/>
    <p:sldId id="415" r:id="rId19"/>
    <p:sldId id="405" r:id="rId20"/>
    <p:sldId id="390" r:id="rId21"/>
    <p:sldId id="379" r:id="rId22"/>
    <p:sldId id="410" r:id="rId23"/>
    <p:sldId id="411" r:id="rId24"/>
    <p:sldId id="363" r:id="rId25"/>
    <p:sldId id="400" r:id="rId26"/>
    <p:sldId id="479" r:id="rId27"/>
    <p:sldId id="408" r:id="rId28"/>
    <p:sldId id="409" r:id="rId29"/>
    <p:sldId id="424" r:id="rId30"/>
    <p:sldId id="392" r:id="rId31"/>
    <p:sldId id="393" r:id="rId32"/>
    <p:sldId id="444" r:id="rId33"/>
    <p:sldId id="480" r:id="rId34"/>
    <p:sldId id="481" r:id="rId35"/>
    <p:sldId id="482" r:id="rId36"/>
    <p:sldId id="459" r:id="rId37"/>
    <p:sldId id="485" r:id="rId38"/>
    <p:sldId id="354" r:id="rId39"/>
    <p:sldId id="356" r:id="rId40"/>
    <p:sldId id="483" r:id="rId41"/>
    <p:sldId id="395" r:id="rId42"/>
    <p:sldId id="394" r:id="rId43"/>
    <p:sldId id="399" r:id="rId44"/>
    <p:sldId id="397" r:id="rId45"/>
    <p:sldId id="398" r:id="rId46"/>
    <p:sldId id="414" r:id="rId47"/>
    <p:sldId id="460" r:id="rId48"/>
    <p:sldId id="461" r:id="rId49"/>
    <p:sldId id="462" r:id="rId50"/>
    <p:sldId id="463" r:id="rId51"/>
    <p:sldId id="464" r:id="rId52"/>
    <p:sldId id="484" r:id="rId53"/>
    <p:sldId id="465" r:id="rId54"/>
    <p:sldId id="466" r:id="rId55"/>
    <p:sldId id="486" r:id="rId56"/>
    <p:sldId id="385" r:id="rId57"/>
    <p:sldId id="386" r:id="rId58"/>
    <p:sldId id="387" r:id="rId59"/>
    <p:sldId id="468" r:id="rId60"/>
    <p:sldId id="487" r:id="rId61"/>
    <p:sldId id="469" r:id="rId62"/>
    <p:sldId id="488" r:id="rId63"/>
    <p:sldId id="420" r:id="rId64"/>
    <p:sldId id="422" r:id="rId65"/>
    <p:sldId id="423" r:id="rId66"/>
    <p:sldId id="489" r:id="rId67"/>
    <p:sldId id="389" r:id="rId68"/>
    <p:sldId id="427" r:id="rId69"/>
    <p:sldId id="490" r:id="rId70"/>
    <p:sldId id="491" r:id="rId71"/>
    <p:sldId id="430" r:id="rId72"/>
    <p:sldId id="438" r:id="rId73"/>
    <p:sldId id="439" r:id="rId74"/>
    <p:sldId id="440" r:id="rId75"/>
    <p:sldId id="432" r:id="rId76"/>
    <p:sldId id="492" r:id="rId77"/>
    <p:sldId id="493" r:id="rId78"/>
    <p:sldId id="494" r:id="rId79"/>
    <p:sldId id="451" r:id="rId80"/>
    <p:sldId id="496" r:id="rId81"/>
    <p:sldId id="260" r:id="rId8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vin Grossnicklaus" initials="KG" lastIdx="7" clrIdx="0">
    <p:extLst>
      <p:ext uri="{19B8F6BF-5375-455C-9EA6-DF929625EA0E}">
        <p15:presenceInfo xmlns:p15="http://schemas.microsoft.com/office/powerpoint/2012/main" userId="S::kvgros@architectnow.net::763607a7-e98c-498c-a3d0-912b789e6fa8" providerId="AD"/>
      </p:ext>
    </p:extLst>
  </p:cmAuthor>
  <p:cmAuthor id="2" name="Alex Will" initials="AW" lastIdx="1" clrIdx="1">
    <p:extLst>
      <p:ext uri="{19B8F6BF-5375-455C-9EA6-DF929625EA0E}">
        <p15:presenceInfo xmlns:p15="http://schemas.microsoft.com/office/powerpoint/2012/main" userId="S::awill@architectnow.net::3e2185d7-f94b-4959-85e1-1a4fb25641c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1D26"/>
    <a:srgbClr val="BA2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6F2886-002C-3A41-9657-224F0D2FB385}" v="1" dt="2021-11-01T21:16:06.0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handoutMaster" Target="handoutMasters/handoutMaster1.xml"/><Relationship Id="rId89" Type="http://schemas.openxmlformats.org/officeDocument/2006/relationships/tableStyles" Target="tableStyle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microsoft.com/office/2016/11/relationships/changesInfo" Target="changesInfos/changesInfo1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notesMaster" Target="notesMasters/notesMaster1.xml"/><Relationship Id="rId88" Type="http://schemas.openxmlformats.org/officeDocument/2006/relationships/theme" Target="theme/theme1.xml"/><Relationship Id="rId9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viewProps" Target="viewProp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 Will" userId="3e2185d7-f94b-4959-85e1-1a4fb25641c3" providerId="ADAL" clId="{726F2886-002C-3A41-9657-224F0D2FB385}"/>
    <pc:docChg chg="modSld">
      <pc:chgData name="Alex Will" userId="3e2185d7-f94b-4959-85e1-1a4fb25641c3" providerId="ADAL" clId="{726F2886-002C-3A41-9657-224F0D2FB385}" dt="2021-11-01T21:16:06.045" v="0" actId="1076"/>
      <pc:docMkLst>
        <pc:docMk/>
      </pc:docMkLst>
      <pc:sldChg chg="modSp mod">
        <pc:chgData name="Alex Will" userId="3e2185d7-f94b-4959-85e1-1a4fb25641c3" providerId="ADAL" clId="{726F2886-002C-3A41-9657-224F0D2FB385}" dt="2021-11-01T21:16:06.045" v="0" actId="1076"/>
        <pc:sldMkLst>
          <pc:docMk/>
          <pc:sldMk cId="0" sldId="474"/>
        </pc:sldMkLst>
        <pc:picChg chg="mod">
          <ac:chgData name="Alex Will" userId="3e2185d7-f94b-4959-85e1-1a4fb25641c3" providerId="ADAL" clId="{726F2886-002C-3A41-9657-224F0D2FB385}" dt="2021-11-01T21:16:06.045" v="0" actId="1076"/>
          <ac:picMkLst>
            <pc:docMk/>
            <pc:sldMk cId="0" sldId="474"/>
            <ac:picMk id="27" creationId="{7C70A8DD-EDE6-47D0-A38B-38F6919F5DB4}"/>
          </ac:picMkLst>
        </pc:pic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7-22T09:36:05.437" idx="7">
    <p:pos x="10" y="10"/>
    <p:text>I’ll do some research on whether this is up to date or if there is a newer version of it
</p:text>
    <p:extLst>
      <p:ext uri="{C676402C-5697-4E1C-873F-D02D1690AC5C}">
        <p15:threadingInfo xmlns:p15="http://schemas.microsoft.com/office/powerpoint/2012/main" timeZoneBias="4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7-22T11:58:18.206" idx="4">
    <p:pos x="10" y="10"/>
    <p:text>Replace or mention trunk based
</p:text>
    <p:extLst>
      <p:ext uri="{C676402C-5697-4E1C-873F-D02D1690AC5C}">
        <p15:threadingInfo xmlns:p15="http://schemas.microsoft.com/office/powerpoint/2012/main" timeZoneBias="420"/>
      </p:ext>
    </p:extLst>
  </p:cm>
  <p:cm authorId="2" dt="2021-07-22T13:59:39.844" idx="1">
    <p:pos x="106" y="106"/>
    <p:text>Talk about feature management</p:text>
    <p:extLst>
      <p:ext uri="{C676402C-5697-4E1C-873F-D02D1690AC5C}">
        <p15:threadingInfo xmlns:p15="http://schemas.microsoft.com/office/powerpoint/2012/main" timeZoneBias="300"/>
      </p:ext>
    </p:extLst>
  </p:cm>
</p:cmLst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ata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3" Type="http://schemas.openxmlformats.org/officeDocument/2006/relationships/image" Target="../media/image28.png"/><Relationship Id="rId7" Type="http://schemas.openxmlformats.org/officeDocument/2006/relationships/image" Target="../media/image60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59.svg"/><Relationship Id="rId5" Type="http://schemas.openxmlformats.org/officeDocument/2006/relationships/image" Target="../media/image58.png"/><Relationship Id="rId4" Type="http://schemas.openxmlformats.org/officeDocument/2006/relationships/image" Target="../media/image29.sv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hyperlink" Target="https://azure.microsoft.com/en-us/services/expressroute/" TargetMode="External"/></Relationships>
</file>

<file path=ppt/diagrams/_rels/data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ulumi.com/" TargetMode="External"/><Relationship Id="rId1" Type="http://schemas.openxmlformats.org/officeDocument/2006/relationships/hyperlink" Target="https://www.terraform.io/" TargetMode="External"/></Relationships>
</file>

<file path=ppt/diagrams/_rels/data17.xml.rels><?xml version="1.0" encoding="UTF-8" standalone="yes"?>
<Relationships xmlns="http://schemas.openxmlformats.org/package/2006/relationships"><Relationship Id="rId3" Type="http://schemas.openxmlformats.org/officeDocument/2006/relationships/hyperlink" Target="https://swagger.io/tools/swagger-codegen/" TargetMode="External"/><Relationship Id="rId2" Type="http://schemas.openxmlformats.org/officeDocument/2006/relationships/hyperlink" Target="https://github.com/RicoSuter/NSwag" TargetMode="External"/><Relationship Id="rId1" Type="http://schemas.openxmlformats.org/officeDocument/2006/relationships/hyperlink" Target="https://swagger.io/" TargetMode="External"/></Relationships>
</file>

<file path=ppt/diagrams/_rels/data18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en-us/aspnet/core/host-and-deploy/health-checks?view=aspnetcore-3.0" TargetMode="External"/><Relationship Id="rId1" Type="http://schemas.openxmlformats.org/officeDocument/2006/relationships/hyperlink" Target="https://docs.microsoft.com/en-us/azure/azure-monitor/app/app-insights-overview" TargetMode="External"/></Relationships>
</file>

<file path=ppt/diagrams/_rels/data19.xml.rels><?xml version="1.0" encoding="UTF-8" standalone="yes"?>
<Relationships xmlns="http://schemas.openxmlformats.org/package/2006/relationships"><Relationship Id="rId2" Type="http://schemas.openxmlformats.org/officeDocument/2006/relationships/hyperlink" Target="https://azure.microsoft.com/en-us/services/api-management/" TargetMode="External"/><Relationship Id="rId1" Type="http://schemas.openxmlformats.org/officeDocument/2006/relationships/hyperlink" Target="https://azure.microsoft.com/en-us/services/frontdoor/" TargetMode="Externa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4" Type="http://schemas.openxmlformats.org/officeDocument/2006/relationships/image" Target="../media/image29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sv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38.png"/><Relationship Id="rId14" Type="http://schemas.openxmlformats.org/officeDocument/2006/relationships/image" Target="../media/image43.sv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hyperlink" Target="https://azure.microsoft.com/en-us/services/api-management/" TargetMode="External"/><Relationship Id="rId1" Type="http://schemas.openxmlformats.org/officeDocument/2006/relationships/hyperlink" Target="https://azure.microsoft.com/en-us/services/frontdoor/" TargetMode="External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0.svg"/><Relationship Id="rId1" Type="http://schemas.openxmlformats.org/officeDocument/2006/relationships/image" Target="../media/image49.png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41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rawing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3" Type="http://schemas.openxmlformats.org/officeDocument/2006/relationships/image" Target="../media/image28.png"/><Relationship Id="rId7" Type="http://schemas.openxmlformats.org/officeDocument/2006/relationships/image" Target="../media/image60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59.svg"/><Relationship Id="rId5" Type="http://schemas.openxmlformats.org/officeDocument/2006/relationships/image" Target="../media/image58.png"/><Relationship Id="rId4" Type="http://schemas.openxmlformats.org/officeDocument/2006/relationships/image" Target="../media/image29.sv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hyperlink" Target="https://azure.microsoft.com/en-us/services/expressroute/" TargetMode="External"/></Relationships>
</file>

<file path=ppt/diagrams/_rels/drawing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ulumi.com/" TargetMode="External"/><Relationship Id="rId1" Type="http://schemas.openxmlformats.org/officeDocument/2006/relationships/hyperlink" Target="https://www.terraform.io/" TargetMode="External"/></Relationships>
</file>

<file path=ppt/diagrams/_rels/drawing17.xml.rels><?xml version="1.0" encoding="UTF-8" standalone="yes"?>
<Relationships xmlns="http://schemas.openxmlformats.org/package/2006/relationships"><Relationship Id="rId3" Type="http://schemas.openxmlformats.org/officeDocument/2006/relationships/hyperlink" Target="https://swagger.io/tools/swagger-codegen/" TargetMode="External"/><Relationship Id="rId2" Type="http://schemas.openxmlformats.org/officeDocument/2006/relationships/hyperlink" Target="https://github.com/RicoSuter/NSwag" TargetMode="External"/><Relationship Id="rId1" Type="http://schemas.openxmlformats.org/officeDocument/2006/relationships/hyperlink" Target="https://swagger.io/" TargetMode="External"/></Relationships>
</file>

<file path=ppt/diagrams/_rels/drawing18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en-us/aspnet/core/host-and-deploy/health-checks?view=aspnetcore-3.0" TargetMode="External"/><Relationship Id="rId1" Type="http://schemas.openxmlformats.org/officeDocument/2006/relationships/hyperlink" Target="https://docs.microsoft.com/en-us/azure/azure-monitor/app/app-insights-overview" TargetMode="External"/></Relationships>
</file>

<file path=ppt/diagrams/_rels/drawing19.xml.rels><?xml version="1.0" encoding="UTF-8" standalone="yes"?>
<Relationships xmlns="http://schemas.openxmlformats.org/package/2006/relationships"><Relationship Id="rId2" Type="http://schemas.openxmlformats.org/officeDocument/2006/relationships/hyperlink" Target="https://azure.microsoft.com/en-us/services/api-management/" TargetMode="External"/><Relationship Id="rId1" Type="http://schemas.openxmlformats.org/officeDocument/2006/relationships/hyperlink" Target="https://azure.microsoft.com/en-us/services/frontdoor/" TargetMode="External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4" Type="http://schemas.openxmlformats.org/officeDocument/2006/relationships/image" Target="../media/image29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sv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38.png"/><Relationship Id="rId14" Type="http://schemas.openxmlformats.org/officeDocument/2006/relationships/image" Target="../media/image43.svg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hyperlink" Target="https://azure.microsoft.com/en-us/services/api-management/" TargetMode="External"/><Relationship Id="rId1" Type="http://schemas.openxmlformats.org/officeDocument/2006/relationships/hyperlink" Target="https://azure.microsoft.com/en-us/services/frontdoor/" TargetMode="External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0.svg"/><Relationship Id="rId1" Type="http://schemas.openxmlformats.org/officeDocument/2006/relationships/image" Target="../media/image49.png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4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7E82BB-861F-4D5B-B296-CB0710A1DF69}" type="doc">
      <dgm:prSet loTypeId="urn:microsoft.com/office/officeart/2008/layout/AlternatingPictureBlock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C838E43-434E-4340-81AE-CACE0C893204}">
      <dgm:prSet/>
      <dgm:spPr/>
      <dgm:t>
        <a:bodyPr/>
        <a:lstStyle/>
        <a:p>
          <a:r>
            <a:rPr lang="en-US"/>
            <a:t>What are we going to discuss?</a:t>
          </a:r>
        </a:p>
      </dgm:t>
    </dgm:pt>
    <dgm:pt modelId="{ED49E476-7BDB-4074-B056-CCE7CD3DCAA1}" type="parTrans" cxnId="{1F4D7910-ACAA-4570-B8E6-4859CCD3F2A6}">
      <dgm:prSet/>
      <dgm:spPr/>
      <dgm:t>
        <a:bodyPr/>
        <a:lstStyle/>
        <a:p>
          <a:endParaRPr lang="en-US"/>
        </a:p>
      </dgm:t>
    </dgm:pt>
    <dgm:pt modelId="{98420690-11C3-403C-A885-72C3FEDC8D43}" type="sibTrans" cxnId="{1F4D7910-ACAA-4570-B8E6-4859CCD3F2A6}">
      <dgm:prSet/>
      <dgm:spPr/>
      <dgm:t>
        <a:bodyPr/>
        <a:lstStyle/>
        <a:p>
          <a:endParaRPr lang="en-US"/>
        </a:p>
      </dgm:t>
    </dgm:pt>
    <dgm:pt modelId="{2363FA8B-0F5B-444F-841C-5FC32F63D165}">
      <dgm:prSet/>
      <dgm:spPr/>
      <dgm:t>
        <a:bodyPr/>
        <a:lstStyle/>
        <a:p>
          <a:r>
            <a:rPr lang="en-US"/>
            <a:t>How deep are we going?</a:t>
          </a:r>
        </a:p>
      </dgm:t>
    </dgm:pt>
    <dgm:pt modelId="{272CF7C0-9220-4B61-BEAC-A95DA3FEC6AD}" type="parTrans" cxnId="{E302D294-0719-4D66-9B0D-3BE6748C2E30}">
      <dgm:prSet/>
      <dgm:spPr/>
      <dgm:t>
        <a:bodyPr/>
        <a:lstStyle/>
        <a:p>
          <a:endParaRPr lang="en-US"/>
        </a:p>
      </dgm:t>
    </dgm:pt>
    <dgm:pt modelId="{95A9EBAD-5947-4B0F-9712-192DD93E0F70}" type="sibTrans" cxnId="{E302D294-0719-4D66-9B0D-3BE6748C2E30}">
      <dgm:prSet/>
      <dgm:spPr/>
      <dgm:t>
        <a:bodyPr/>
        <a:lstStyle/>
        <a:p>
          <a:endParaRPr lang="en-US"/>
        </a:p>
      </dgm:t>
    </dgm:pt>
    <dgm:pt modelId="{B67D6976-DD90-43E2-A949-86DAB087A8D1}">
      <dgm:prSet/>
      <dgm:spPr/>
      <dgm:t>
        <a:bodyPr/>
        <a:lstStyle/>
        <a:p>
          <a:r>
            <a:rPr lang="en-US"/>
            <a:t>How can I get help and advice?</a:t>
          </a:r>
        </a:p>
      </dgm:t>
    </dgm:pt>
    <dgm:pt modelId="{6D8BB2CF-D6C3-4B8F-B743-6C6CEAC68D6B}" type="parTrans" cxnId="{5D774B65-E2C9-4415-8D0C-90FDAD86985D}">
      <dgm:prSet/>
      <dgm:spPr/>
      <dgm:t>
        <a:bodyPr/>
        <a:lstStyle/>
        <a:p>
          <a:endParaRPr lang="en-US"/>
        </a:p>
      </dgm:t>
    </dgm:pt>
    <dgm:pt modelId="{FC26AF19-6D42-4697-85CC-80436E267B2A}" type="sibTrans" cxnId="{5D774B65-E2C9-4415-8D0C-90FDAD86985D}">
      <dgm:prSet/>
      <dgm:spPr/>
      <dgm:t>
        <a:bodyPr/>
        <a:lstStyle/>
        <a:p>
          <a:endParaRPr lang="en-US"/>
        </a:p>
      </dgm:t>
    </dgm:pt>
    <dgm:pt modelId="{04B33BAB-7260-4F50-8904-B11BA1941BDE}">
      <dgm:prSet/>
      <dgm:spPr/>
      <dgm:t>
        <a:bodyPr/>
        <a:lstStyle/>
        <a:p>
          <a:r>
            <a:rPr lang="en-US"/>
            <a:t>Are you going to focus on the “why” or the “how” to move to Azure?</a:t>
          </a:r>
        </a:p>
      </dgm:t>
    </dgm:pt>
    <dgm:pt modelId="{D614B28F-34A0-4735-8E98-1F2C60ABC7C9}" type="parTrans" cxnId="{5CA22666-7460-42C0-895B-471C2B7527B3}">
      <dgm:prSet/>
      <dgm:spPr/>
      <dgm:t>
        <a:bodyPr/>
        <a:lstStyle/>
        <a:p>
          <a:endParaRPr lang="en-US"/>
        </a:p>
      </dgm:t>
    </dgm:pt>
    <dgm:pt modelId="{D181F3FC-682E-49F9-9151-33C9DAB22F7B}" type="sibTrans" cxnId="{5CA22666-7460-42C0-895B-471C2B7527B3}">
      <dgm:prSet/>
      <dgm:spPr/>
      <dgm:t>
        <a:bodyPr/>
        <a:lstStyle/>
        <a:p>
          <a:endParaRPr lang="en-US"/>
        </a:p>
      </dgm:t>
    </dgm:pt>
    <dgm:pt modelId="{D9D37B33-4273-BB4B-8FF7-34841CAC07C0}" type="pres">
      <dgm:prSet presAssocID="{707E82BB-861F-4D5B-B296-CB0710A1DF69}" presName="linearFlow" presStyleCnt="0">
        <dgm:presLayoutVars>
          <dgm:dir/>
          <dgm:resizeHandles val="exact"/>
        </dgm:presLayoutVars>
      </dgm:prSet>
      <dgm:spPr/>
    </dgm:pt>
    <dgm:pt modelId="{F6A6A83F-603A-4946-94CE-C34216EB5910}" type="pres">
      <dgm:prSet presAssocID="{4C838E43-434E-4340-81AE-CACE0C893204}" presName="comp" presStyleCnt="0"/>
      <dgm:spPr/>
    </dgm:pt>
    <dgm:pt modelId="{1214D01D-C27E-D74D-BBC3-F2457F856A06}" type="pres">
      <dgm:prSet presAssocID="{4C838E43-434E-4340-81AE-CACE0C893204}" presName="rect2" presStyleLbl="node1" presStyleIdx="0" presStyleCnt="4">
        <dgm:presLayoutVars>
          <dgm:bulletEnabled val="1"/>
        </dgm:presLayoutVars>
      </dgm:prSet>
      <dgm:spPr/>
    </dgm:pt>
    <dgm:pt modelId="{5449821D-6D21-3B4A-B2E6-B205650EDB49}" type="pres">
      <dgm:prSet presAssocID="{4C838E43-434E-4340-81AE-CACE0C893204}" presName="rect1" presStyleLbl="ln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ard Room"/>
        </a:ext>
      </dgm:extLst>
    </dgm:pt>
    <dgm:pt modelId="{5742530E-7EE0-4940-9DF8-A580D8A0DD02}" type="pres">
      <dgm:prSet presAssocID="{98420690-11C3-403C-A885-72C3FEDC8D43}" presName="sibTrans" presStyleCnt="0"/>
      <dgm:spPr/>
    </dgm:pt>
    <dgm:pt modelId="{9340ED5C-80E9-9848-808C-6B979A2B3FE2}" type="pres">
      <dgm:prSet presAssocID="{2363FA8B-0F5B-444F-841C-5FC32F63D165}" presName="comp" presStyleCnt="0"/>
      <dgm:spPr/>
    </dgm:pt>
    <dgm:pt modelId="{38073D75-ECBC-CA40-A90D-424A3144D0F0}" type="pres">
      <dgm:prSet presAssocID="{2363FA8B-0F5B-444F-841C-5FC32F63D165}" presName="rect2" presStyleLbl="node1" presStyleIdx="1" presStyleCnt="4">
        <dgm:presLayoutVars>
          <dgm:bulletEnabled val="1"/>
        </dgm:presLayoutVars>
      </dgm:prSet>
      <dgm:spPr/>
    </dgm:pt>
    <dgm:pt modelId="{3C3B3001-A4F0-8341-986F-CBCAEE72A06E}" type="pres">
      <dgm:prSet presAssocID="{2363FA8B-0F5B-444F-841C-5FC32F63D165}" presName="rect1" presStyleLbl="ln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ze"/>
        </a:ext>
      </dgm:extLst>
    </dgm:pt>
    <dgm:pt modelId="{FD362729-996B-C449-B9AB-0DA453382C96}" type="pres">
      <dgm:prSet presAssocID="{95A9EBAD-5947-4B0F-9712-192DD93E0F70}" presName="sibTrans" presStyleCnt="0"/>
      <dgm:spPr/>
    </dgm:pt>
    <dgm:pt modelId="{48C16F57-00F0-A64B-8AC4-4012BD3610C5}" type="pres">
      <dgm:prSet presAssocID="{B67D6976-DD90-43E2-A949-86DAB087A8D1}" presName="comp" presStyleCnt="0"/>
      <dgm:spPr/>
    </dgm:pt>
    <dgm:pt modelId="{85DD8971-D286-F344-B970-43AF5A31DBCA}" type="pres">
      <dgm:prSet presAssocID="{B67D6976-DD90-43E2-A949-86DAB087A8D1}" presName="rect2" presStyleLbl="node1" presStyleIdx="2" presStyleCnt="4">
        <dgm:presLayoutVars>
          <dgm:bulletEnabled val="1"/>
        </dgm:presLayoutVars>
      </dgm:prSet>
      <dgm:spPr/>
    </dgm:pt>
    <dgm:pt modelId="{43A4201C-B49D-8246-82B3-A6E35244EEEE}" type="pres">
      <dgm:prSet presAssocID="{B67D6976-DD90-43E2-A949-86DAB087A8D1}" presName="rect1" presStyleLbl="ln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Questions"/>
        </a:ext>
      </dgm:extLst>
    </dgm:pt>
    <dgm:pt modelId="{8C046466-0F96-0B4E-BA7A-6318E4446C48}" type="pres">
      <dgm:prSet presAssocID="{FC26AF19-6D42-4697-85CC-80436E267B2A}" presName="sibTrans" presStyleCnt="0"/>
      <dgm:spPr/>
    </dgm:pt>
    <dgm:pt modelId="{BD730A6C-F681-1D45-8FDF-0D00902F3700}" type="pres">
      <dgm:prSet presAssocID="{04B33BAB-7260-4F50-8904-B11BA1941BDE}" presName="comp" presStyleCnt="0"/>
      <dgm:spPr/>
    </dgm:pt>
    <dgm:pt modelId="{5F5B0CBA-C45E-F348-901C-D757BE27C653}" type="pres">
      <dgm:prSet presAssocID="{04B33BAB-7260-4F50-8904-B11BA1941BDE}" presName="rect2" presStyleLbl="node1" presStyleIdx="3" presStyleCnt="4">
        <dgm:presLayoutVars>
          <dgm:bulletEnabled val="1"/>
        </dgm:presLayoutVars>
      </dgm:prSet>
      <dgm:spPr/>
    </dgm:pt>
    <dgm:pt modelId="{B8894C50-DDD0-564F-B8D3-A8842678ADE7}" type="pres">
      <dgm:prSet presAssocID="{04B33BAB-7260-4F50-8904-B11BA1941BDE}" presName="rect1" presStyleLbl="ln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ighthouse scene"/>
        </a:ext>
      </dgm:extLst>
    </dgm:pt>
  </dgm:ptLst>
  <dgm:cxnLst>
    <dgm:cxn modelId="{1F4D7910-ACAA-4570-B8E6-4859CCD3F2A6}" srcId="{707E82BB-861F-4D5B-B296-CB0710A1DF69}" destId="{4C838E43-434E-4340-81AE-CACE0C893204}" srcOrd="0" destOrd="0" parTransId="{ED49E476-7BDB-4074-B056-CCE7CD3DCAA1}" sibTransId="{98420690-11C3-403C-A885-72C3FEDC8D43}"/>
    <dgm:cxn modelId="{9F703114-4A4C-3340-87FD-1937F3809B02}" type="presOf" srcId="{707E82BB-861F-4D5B-B296-CB0710A1DF69}" destId="{D9D37B33-4273-BB4B-8FF7-34841CAC07C0}" srcOrd="0" destOrd="0" presId="urn:microsoft.com/office/officeart/2008/layout/AlternatingPictureBlocks"/>
    <dgm:cxn modelId="{5D774B65-E2C9-4415-8D0C-90FDAD86985D}" srcId="{707E82BB-861F-4D5B-B296-CB0710A1DF69}" destId="{B67D6976-DD90-43E2-A949-86DAB087A8D1}" srcOrd="2" destOrd="0" parTransId="{6D8BB2CF-D6C3-4B8F-B743-6C6CEAC68D6B}" sibTransId="{FC26AF19-6D42-4697-85CC-80436E267B2A}"/>
    <dgm:cxn modelId="{5CA22666-7460-42C0-895B-471C2B7527B3}" srcId="{707E82BB-861F-4D5B-B296-CB0710A1DF69}" destId="{04B33BAB-7260-4F50-8904-B11BA1941BDE}" srcOrd="3" destOrd="0" parTransId="{D614B28F-34A0-4735-8E98-1F2C60ABC7C9}" sibTransId="{D181F3FC-682E-49F9-9151-33C9DAB22F7B}"/>
    <dgm:cxn modelId="{E302D294-0719-4D66-9B0D-3BE6748C2E30}" srcId="{707E82BB-861F-4D5B-B296-CB0710A1DF69}" destId="{2363FA8B-0F5B-444F-841C-5FC32F63D165}" srcOrd="1" destOrd="0" parTransId="{272CF7C0-9220-4B61-BEAC-A95DA3FEC6AD}" sibTransId="{95A9EBAD-5947-4B0F-9712-192DD93E0F70}"/>
    <dgm:cxn modelId="{41E5DBC7-269F-F54C-8F2C-0F649757576C}" type="presOf" srcId="{04B33BAB-7260-4F50-8904-B11BA1941BDE}" destId="{5F5B0CBA-C45E-F348-901C-D757BE27C653}" srcOrd="0" destOrd="0" presId="urn:microsoft.com/office/officeart/2008/layout/AlternatingPictureBlocks"/>
    <dgm:cxn modelId="{07F9A7D1-0AD3-EE45-9AB2-B136CB6DDBD8}" type="presOf" srcId="{4C838E43-434E-4340-81AE-CACE0C893204}" destId="{1214D01D-C27E-D74D-BBC3-F2457F856A06}" srcOrd="0" destOrd="0" presId="urn:microsoft.com/office/officeart/2008/layout/AlternatingPictureBlocks"/>
    <dgm:cxn modelId="{1E94DCD6-58B0-F24C-AFB4-39001F05336F}" type="presOf" srcId="{2363FA8B-0F5B-444F-841C-5FC32F63D165}" destId="{38073D75-ECBC-CA40-A90D-424A3144D0F0}" srcOrd="0" destOrd="0" presId="urn:microsoft.com/office/officeart/2008/layout/AlternatingPictureBlocks"/>
    <dgm:cxn modelId="{250A5EFA-A797-CC4E-B2C8-3848EA9AA615}" type="presOf" srcId="{B67D6976-DD90-43E2-A949-86DAB087A8D1}" destId="{85DD8971-D286-F344-B970-43AF5A31DBCA}" srcOrd="0" destOrd="0" presId="urn:microsoft.com/office/officeart/2008/layout/AlternatingPictureBlocks"/>
    <dgm:cxn modelId="{54D1081E-E242-2C45-B12B-CB072397015C}" type="presParOf" srcId="{D9D37B33-4273-BB4B-8FF7-34841CAC07C0}" destId="{F6A6A83F-603A-4946-94CE-C34216EB5910}" srcOrd="0" destOrd="0" presId="urn:microsoft.com/office/officeart/2008/layout/AlternatingPictureBlocks"/>
    <dgm:cxn modelId="{1535B70E-2C29-0F49-AAA3-7B53CFBFA84D}" type="presParOf" srcId="{F6A6A83F-603A-4946-94CE-C34216EB5910}" destId="{1214D01D-C27E-D74D-BBC3-F2457F856A06}" srcOrd="0" destOrd="0" presId="urn:microsoft.com/office/officeart/2008/layout/AlternatingPictureBlocks"/>
    <dgm:cxn modelId="{64BFBBB7-50D7-2744-A3CE-BADA955DC686}" type="presParOf" srcId="{F6A6A83F-603A-4946-94CE-C34216EB5910}" destId="{5449821D-6D21-3B4A-B2E6-B205650EDB49}" srcOrd="1" destOrd="0" presId="urn:microsoft.com/office/officeart/2008/layout/AlternatingPictureBlocks"/>
    <dgm:cxn modelId="{BE4E0FAD-897E-4842-85B9-024A64C1BEBB}" type="presParOf" srcId="{D9D37B33-4273-BB4B-8FF7-34841CAC07C0}" destId="{5742530E-7EE0-4940-9DF8-A580D8A0DD02}" srcOrd="1" destOrd="0" presId="urn:microsoft.com/office/officeart/2008/layout/AlternatingPictureBlocks"/>
    <dgm:cxn modelId="{59D9FE51-D82A-4B42-9E5C-01D59104CDC4}" type="presParOf" srcId="{D9D37B33-4273-BB4B-8FF7-34841CAC07C0}" destId="{9340ED5C-80E9-9848-808C-6B979A2B3FE2}" srcOrd="2" destOrd="0" presId="urn:microsoft.com/office/officeart/2008/layout/AlternatingPictureBlocks"/>
    <dgm:cxn modelId="{6EE786E6-133C-2B40-9740-99831EF21E39}" type="presParOf" srcId="{9340ED5C-80E9-9848-808C-6B979A2B3FE2}" destId="{38073D75-ECBC-CA40-A90D-424A3144D0F0}" srcOrd="0" destOrd="0" presId="urn:microsoft.com/office/officeart/2008/layout/AlternatingPictureBlocks"/>
    <dgm:cxn modelId="{A2A28B1A-A4DB-664A-BB18-DB0A92DD8D41}" type="presParOf" srcId="{9340ED5C-80E9-9848-808C-6B979A2B3FE2}" destId="{3C3B3001-A4F0-8341-986F-CBCAEE72A06E}" srcOrd="1" destOrd="0" presId="urn:microsoft.com/office/officeart/2008/layout/AlternatingPictureBlocks"/>
    <dgm:cxn modelId="{E1C71A67-3903-1943-9333-1467A40855F5}" type="presParOf" srcId="{D9D37B33-4273-BB4B-8FF7-34841CAC07C0}" destId="{FD362729-996B-C449-B9AB-0DA453382C96}" srcOrd="3" destOrd="0" presId="urn:microsoft.com/office/officeart/2008/layout/AlternatingPictureBlocks"/>
    <dgm:cxn modelId="{8CADA9C4-C9D1-DC4B-B971-D643B1CFB208}" type="presParOf" srcId="{D9D37B33-4273-BB4B-8FF7-34841CAC07C0}" destId="{48C16F57-00F0-A64B-8AC4-4012BD3610C5}" srcOrd="4" destOrd="0" presId="urn:microsoft.com/office/officeart/2008/layout/AlternatingPictureBlocks"/>
    <dgm:cxn modelId="{5162AF24-63AE-AE4E-A329-9CC44C0F7EA8}" type="presParOf" srcId="{48C16F57-00F0-A64B-8AC4-4012BD3610C5}" destId="{85DD8971-D286-F344-B970-43AF5A31DBCA}" srcOrd="0" destOrd="0" presId="urn:microsoft.com/office/officeart/2008/layout/AlternatingPictureBlocks"/>
    <dgm:cxn modelId="{22421BF9-9CC5-B042-926C-3A3D1F448B48}" type="presParOf" srcId="{48C16F57-00F0-A64B-8AC4-4012BD3610C5}" destId="{43A4201C-B49D-8246-82B3-A6E35244EEEE}" srcOrd="1" destOrd="0" presId="urn:microsoft.com/office/officeart/2008/layout/AlternatingPictureBlocks"/>
    <dgm:cxn modelId="{F890115C-9D4C-2849-9F94-79F1B088E159}" type="presParOf" srcId="{D9D37B33-4273-BB4B-8FF7-34841CAC07C0}" destId="{8C046466-0F96-0B4E-BA7A-6318E4446C48}" srcOrd="5" destOrd="0" presId="urn:microsoft.com/office/officeart/2008/layout/AlternatingPictureBlocks"/>
    <dgm:cxn modelId="{A08D6FA8-6827-B348-A812-D1F39AF11202}" type="presParOf" srcId="{D9D37B33-4273-BB4B-8FF7-34841CAC07C0}" destId="{BD730A6C-F681-1D45-8FDF-0D00902F3700}" srcOrd="6" destOrd="0" presId="urn:microsoft.com/office/officeart/2008/layout/AlternatingPictureBlocks"/>
    <dgm:cxn modelId="{14C2DC16-6C1A-A645-99A0-4BA05B2A9FD7}" type="presParOf" srcId="{BD730A6C-F681-1D45-8FDF-0D00902F3700}" destId="{5F5B0CBA-C45E-F348-901C-D757BE27C653}" srcOrd="0" destOrd="0" presId="urn:microsoft.com/office/officeart/2008/layout/AlternatingPictureBlocks"/>
    <dgm:cxn modelId="{485397BA-4219-A946-97DB-D4AD9F23FC3E}" type="presParOf" srcId="{BD730A6C-F681-1D45-8FDF-0D00902F3700}" destId="{B8894C50-DDD0-564F-B8D3-A8842678ADE7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613C406-B318-084E-BAFD-588CC88C5F9C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D70E7D-A412-9346-AFFB-D6AA414CF77A}">
      <dgm:prSet/>
      <dgm:spPr/>
      <dgm:t>
        <a:bodyPr/>
        <a:lstStyle/>
        <a:p>
          <a:r>
            <a:rPr lang="en-US"/>
            <a:t>Source Control (Git)</a:t>
          </a:r>
        </a:p>
      </dgm:t>
    </dgm:pt>
    <dgm:pt modelId="{BA6CE4C3-F02D-EE4A-88BB-04B70DFF5FF2}" type="parTrans" cxnId="{1FD7A409-8A8E-2B48-BB51-E09BF906793F}">
      <dgm:prSet/>
      <dgm:spPr/>
      <dgm:t>
        <a:bodyPr/>
        <a:lstStyle/>
        <a:p>
          <a:endParaRPr lang="en-US"/>
        </a:p>
      </dgm:t>
    </dgm:pt>
    <dgm:pt modelId="{79AFA5D9-DD68-454C-874E-B1A03F905F4D}" type="sibTrans" cxnId="{1FD7A409-8A8E-2B48-BB51-E09BF906793F}">
      <dgm:prSet/>
      <dgm:spPr/>
      <dgm:t>
        <a:bodyPr/>
        <a:lstStyle/>
        <a:p>
          <a:endParaRPr lang="en-US"/>
        </a:p>
      </dgm:t>
    </dgm:pt>
    <dgm:pt modelId="{8141E1F9-89D4-B74F-9FDC-2B283043C717}">
      <dgm:prSet/>
      <dgm:spPr/>
      <dgm:t>
        <a:bodyPr/>
        <a:lstStyle/>
        <a:p>
          <a:r>
            <a:rPr lang="en-US"/>
            <a:t>Build/Release Management</a:t>
          </a:r>
        </a:p>
      </dgm:t>
    </dgm:pt>
    <dgm:pt modelId="{97402732-5A87-7D41-81DA-02ED6F00576E}" type="parTrans" cxnId="{AFC085A6-9BA8-C345-946D-2C5DDDCEF8E9}">
      <dgm:prSet/>
      <dgm:spPr/>
      <dgm:t>
        <a:bodyPr/>
        <a:lstStyle/>
        <a:p>
          <a:endParaRPr lang="en-US"/>
        </a:p>
      </dgm:t>
    </dgm:pt>
    <dgm:pt modelId="{D4A6E5FF-3EE6-224A-9043-B67DECA7EAC0}" type="sibTrans" cxnId="{AFC085A6-9BA8-C345-946D-2C5DDDCEF8E9}">
      <dgm:prSet/>
      <dgm:spPr/>
      <dgm:t>
        <a:bodyPr/>
        <a:lstStyle/>
        <a:p>
          <a:endParaRPr lang="en-US"/>
        </a:p>
      </dgm:t>
    </dgm:pt>
    <dgm:pt modelId="{196720D4-4B0D-AF47-A4D7-25EC991DE63A}">
      <dgm:prSet/>
      <dgm:spPr/>
      <dgm:t>
        <a:bodyPr/>
        <a:lstStyle/>
        <a:p>
          <a:r>
            <a:rPr lang="en-US"/>
            <a:t>Agile Planning</a:t>
          </a:r>
        </a:p>
      </dgm:t>
    </dgm:pt>
    <dgm:pt modelId="{0B18608A-9D8F-2B41-8108-FC8C513139C8}" type="parTrans" cxnId="{6A69818C-1DEC-8745-9864-605AAA5E2204}">
      <dgm:prSet/>
      <dgm:spPr/>
      <dgm:t>
        <a:bodyPr/>
        <a:lstStyle/>
        <a:p>
          <a:endParaRPr lang="en-US"/>
        </a:p>
      </dgm:t>
    </dgm:pt>
    <dgm:pt modelId="{9D4001DC-13EC-614A-A2D5-26FE407AC26E}" type="sibTrans" cxnId="{6A69818C-1DEC-8745-9864-605AAA5E2204}">
      <dgm:prSet/>
      <dgm:spPr/>
      <dgm:t>
        <a:bodyPr/>
        <a:lstStyle/>
        <a:p>
          <a:endParaRPr lang="en-US"/>
        </a:p>
      </dgm:t>
    </dgm:pt>
    <dgm:pt modelId="{12E60AB3-8E30-D54D-BBA8-D30042F7E824}">
      <dgm:prSet/>
      <dgm:spPr/>
      <dgm:t>
        <a:bodyPr/>
        <a:lstStyle/>
        <a:p>
          <a:r>
            <a:rPr lang="en-US"/>
            <a:t>Testing</a:t>
          </a:r>
        </a:p>
      </dgm:t>
    </dgm:pt>
    <dgm:pt modelId="{6E1A8BFE-4F7E-A843-A78C-4AA5B4E20348}" type="parTrans" cxnId="{F635668C-F94D-E643-A36F-5EBEDDEDE297}">
      <dgm:prSet/>
      <dgm:spPr/>
      <dgm:t>
        <a:bodyPr/>
        <a:lstStyle/>
        <a:p>
          <a:endParaRPr lang="en-US"/>
        </a:p>
      </dgm:t>
    </dgm:pt>
    <dgm:pt modelId="{5DBAEC44-8882-6C4F-BA37-B25DF5D51B84}" type="sibTrans" cxnId="{F635668C-F94D-E643-A36F-5EBEDDEDE297}">
      <dgm:prSet/>
      <dgm:spPr/>
      <dgm:t>
        <a:bodyPr/>
        <a:lstStyle/>
        <a:p>
          <a:endParaRPr lang="en-US"/>
        </a:p>
      </dgm:t>
    </dgm:pt>
    <dgm:pt modelId="{483B1E77-F26C-DF4B-A249-9F966FFB9C6B}" type="pres">
      <dgm:prSet presAssocID="{E613C406-B318-084E-BAFD-588CC88C5F9C}" presName="linearFlow" presStyleCnt="0">
        <dgm:presLayoutVars>
          <dgm:dir/>
          <dgm:resizeHandles val="exact"/>
        </dgm:presLayoutVars>
      </dgm:prSet>
      <dgm:spPr/>
    </dgm:pt>
    <dgm:pt modelId="{4EDB6FEC-AB01-6A4A-8E3B-0EAB0796D1EE}" type="pres">
      <dgm:prSet presAssocID="{4BD70E7D-A412-9346-AFFB-D6AA414CF77A}" presName="composite" presStyleCnt="0"/>
      <dgm:spPr/>
    </dgm:pt>
    <dgm:pt modelId="{6D689DC5-94F2-3F4F-AA88-0D6FE72BC876}" type="pres">
      <dgm:prSet presAssocID="{4BD70E7D-A412-9346-AFFB-D6AA414CF77A}" presName="imgShp" presStyleLbl="fgImgPlace1" presStyleIdx="0" presStyleCnt="4"/>
      <dgm:spPr/>
    </dgm:pt>
    <dgm:pt modelId="{6064500F-8AC3-6947-A754-8425690BAA55}" type="pres">
      <dgm:prSet presAssocID="{4BD70E7D-A412-9346-AFFB-D6AA414CF77A}" presName="txShp" presStyleLbl="node1" presStyleIdx="0" presStyleCnt="4">
        <dgm:presLayoutVars>
          <dgm:bulletEnabled val="1"/>
        </dgm:presLayoutVars>
      </dgm:prSet>
      <dgm:spPr/>
    </dgm:pt>
    <dgm:pt modelId="{5BAA1CE6-F029-5B4A-8713-871CD9A2A5EF}" type="pres">
      <dgm:prSet presAssocID="{79AFA5D9-DD68-454C-874E-B1A03F905F4D}" presName="spacing" presStyleCnt="0"/>
      <dgm:spPr/>
    </dgm:pt>
    <dgm:pt modelId="{FF38DE4F-F20C-FA41-8F0A-B22BEB5E22F1}" type="pres">
      <dgm:prSet presAssocID="{8141E1F9-89D4-B74F-9FDC-2B283043C717}" presName="composite" presStyleCnt="0"/>
      <dgm:spPr/>
    </dgm:pt>
    <dgm:pt modelId="{2B924850-C9CA-F44E-9306-73BBC4595503}" type="pres">
      <dgm:prSet presAssocID="{8141E1F9-89D4-B74F-9FDC-2B283043C717}" presName="imgShp" presStyleLbl="fgImgPlace1" presStyleIdx="1" presStyleCnt="4"/>
      <dgm:spPr/>
    </dgm:pt>
    <dgm:pt modelId="{A5A36CE8-1A09-504D-81F8-1EDFC7F82C53}" type="pres">
      <dgm:prSet presAssocID="{8141E1F9-89D4-B74F-9FDC-2B283043C717}" presName="txShp" presStyleLbl="node1" presStyleIdx="1" presStyleCnt="4">
        <dgm:presLayoutVars>
          <dgm:bulletEnabled val="1"/>
        </dgm:presLayoutVars>
      </dgm:prSet>
      <dgm:spPr/>
    </dgm:pt>
    <dgm:pt modelId="{AEA66BC7-CB56-9841-9546-78D10D9D0F8B}" type="pres">
      <dgm:prSet presAssocID="{D4A6E5FF-3EE6-224A-9043-B67DECA7EAC0}" presName="spacing" presStyleCnt="0"/>
      <dgm:spPr/>
    </dgm:pt>
    <dgm:pt modelId="{554D7A2A-F120-504E-8ACA-67729CEE28CF}" type="pres">
      <dgm:prSet presAssocID="{196720D4-4B0D-AF47-A4D7-25EC991DE63A}" presName="composite" presStyleCnt="0"/>
      <dgm:spPr/>
    </dgm:pt>
    <dgm:pt modelId="{7D0732AE-6F67-D845-A850-F80822FD2718}" type="pres">
      <dgm:prSet presAssocID="{196720D4-4B0D-AF47-A4D7-25EC991DE63A}" presName="imgShp" presStyleLbl="fgImgPlace1" presStyleIdx="2" presStyleCnt="4"/>
      <dgm:spPr/>
    </dgm:pt>
    <dgm:pt modelId="{A959788A-92FC-C243-80D0-FD14F684D4EF}" type="pres">
      <dgm:prSet presAssocID="{196720D4-4B0D-AF47-A4D7-25EC991DE63A}" presName="txShp" presStyleLbl="node1" presStyleIdx="2" presStyleCnt="4">
        <dgm:presLayoutVars>
          <dgm:bulletEnabled val="1"/>
        </dgm:presLayoutVars>
      </dgm:prSet>
      <dgm:spPr/>
    </dgm:pt>
    <dgm:pt modelId="{0E767FE6-DE4A-5C48-A6C6-B3B58AFCEED3}" type="pres">
      <dgm:prSet presAssocID="{9D4001DC-13EC-614A-A2D5-26FE407AC26E}" presName="spacing" presStyleCnt="0"/>
      <dgm:spPr/>
    </dgm:pt>
    <dgm:pt modelId="{A666BDF2-103B-C448-A0F2-6FE3E0BF8602}" type="pres">
      <dgm:prSet presAssocID="{12E60AB3-8E30-D54D-BBA8-D30042F7E824}" presName="composite" presStyleCnt="0"/>
      <dgm:spPr/>
    </dgm:pt>
    <dgm:pt modelId="{6F3E1D3E-EBC6-0B47-86F8-DEA87A708CC8}" type="pres">
      <dgm:prSet presAssocID="{12E60AB3-8E30-D54D-BBA8-D30042F7E824}" presName="imgShp" presStyleLbl="fgImgPlace1" presStyleIdx="3" presStyleCnt="4"/>
      <dgm:spPr/>
    </dgm:pt>
    <dgm:pt modelId="{363533E2-55FF-E640-AAF4-1FF935BA3758}" type="pres">
      <dgm:prSet presAssocID="{12E60AB3-8E30-D54D-BBA8-D30042F7E824}" presName="txShp" presStyleLbl="node1" presStyleIdx="3" presStyleCnt="4">
        <dgm:presLayoutVars>
          <dgm:bulletEnabled val="1"/>
        </dgm:presLayoutVars>
      </dgm:prSet>
      <dgm:spPr/>
    </dgm:pt>
  </dgm:ptLst>
  <dgm:cxnLst>
    <dgm:cxn modelId="{1FD7A409-8A8E-2B48-BB51-E09BF906793F}" srcId="{E613C406-B318-084E-BAFD-588CC88C5F9C}" destId="{4BD70E7D-A412-9346-AFFB-D6AA414CF77A}" srcOrd="0" destOrd="0" parTransId="{BA6CE4C3-F02D-EE4A-88BB-04B70DFF5FF2}" sibTransId="{79AFA5D9-DD68-454C-874E-B1A03F905F4D}"/>
    <dgm:cxn modelId="{EB0C5360-5D79-784B-87E8-079C85EFB315}" type="presOf" srcId="{12E60AB3-8E30-D54D-BBA8-D30042F7E824}" destId="{363533E2-55FF-E640-AAF4-1FF935BA3758}" srcOrd="0" destOrd="0" presId="urn:microsoft.com/office/officeart/2005/8/layout/vList3"/>
    <dgm:cxn modelId="{D358754D-AF7A-814E-8C5B-30CE6931D105}" type="presOf" srcId="{196720D4-4B0D-AF47-A4D7-25EC991DE63A}" destId="{A959788A-92FC-C243-80D0-FD14F684D4EF}" srcOrd="0" destOrd="0" presId="urn:microsoft.com/office/officeart/2005/8/layout/vList3"/>
    <dgm:cxn modelId="{16E5747D-1820-774C-AEF4-6881E29BE9FE}" type="presOf" srcId="{8141E1F9-89D4-B74F-9FDC-2B283043C717}" destId="{A5A36CE8-1A09-504D-81F8-1EDFC7F82C53}" srcOrd="0" destOrd="0" presId="urn:microsoft.com/office/officeart/2005/8/layout/vList3"/>
    <dgm:cxn modelId="{F635668C-F94D-E643-A36F-5EBEDDEDE297}" srcId="{E613C406-B318-084E-BAFD-588CC88C5F9C}" destId="{12E60AB3-8E30-D54D-BBA8-D30042F7E824}" srcOrd="3" destOrd="0" parTransId="{6E1A8BFE-4F7E-A843-A78C-4AA5B4E20348}" sibTransId="{5DBAEC44-8882-6C4F-BA37-B25DF5D51B84}"/>
    <dgm:cxn modelId="{6A69818C-1DEC-8745-9864-605AAA5E2204}" srcId="{E613C406-B318-084E-BAFD-588CC88C5F9C}" destId="{196720D4-4B0D-AF47-A4D7-25EC991DE63A}" srcOrd="2" destOrd="0" parTransId="{0B18608A-9D8F-2B41-8108-FC8C513139C8}" sibTransId="{9D4001DC-13EC-614A-A2D5-26FE407AC26E}"/>
    <dgm:cxn modelId="{AFC085A6-9BA8-C345-946D-2C5DDDCEF8E9}" srcId="{E613C406-B318-084E-BAFD-588CC88C5F9C}" destId="{8141E1F9-89D4-B74F-9FDC-2B283043C717}" srcOrd="1" destOrd="0" parTransId="{97402732-5A87-7D41-81DA-02ED6F00576E}" sibTransId="{D4A6E5FF-3EE6-224A-9043-B67DECA7EAC0}"/>
    <dgm:cxn modelId="{520641E4-335A-164E-BBA5-B4CAC934BE0D}" type="presOf" srcId="{4BD70E7D-A412-9346-AFFB-D6AA414CF77A}" destId="{6064500F-8AC3-6947-A754-8425690BAA55}" srcOrd="0" destOrd="0" presId="urn:microsoft.com/office/officeart/2005/8/layout/vList3"/>
    <dgm:cxn modelId="{0D8E70F8-7C0E-A647-93B0-E1354E457574}" type="presOf" srcId="{E613C406-B318-084E-BAFD-588CC88C5F9C}" destId="{483B1E77-F26C-DF4B-A249-9F966FFB9C6B}" srcOrd="0" destOrd="0" presId="urn:microsoft.com/office/officeart/2005/8/layout/vList3"/>
    <dgm:cxn modelId="{42BA09A0-98B3-3042-81FA-38F6D5292E2E}" type="presParOf" srcId="{483B1E77-F26C-DF4B-A249-9F966FFB9C6B}" destId="{4EDB6FEC-AB01-6A4A-8E3B-0EAB0796D1EE}" srcOrd="0" destOrd="0" presId="urn:microsoft.com/office/officeart/2005/8/layout/vList3"/>
    <dgm:cxn modelId="{2EAC227D-4235-7B47-96C7-94248B1CBD3B}" type="presParOf" srcId="{4EDB6FEC-AB01-6A4A-8E3B-0EAB0796D1EE}" destId="{6D689DC5-94F2-3F4F-AA88-0D6FE72BC876}" srcOrd="0" destOrd="0" presId="urn:microsoft.com/office/officeart/2005/8/layout/vList3"/>
    <dgm:cxn modelId="{147637E8-94C3-FE4D-9F43-B451B7FE6BFF}" type="presParOf" srcId="{4EDB6FEC-AB01-6A4A-8E3B-0EAB0796D1EE}" destId="{6064500F-8AC3-6947-A754-8425690BAA55}" srcOrd="1" destOrd="0" presId="urn:microsoft.com/office/officeart/2005/8/layout/vList3"/>
    <dgm:cxn modelId="{F3A31868-9BD6-9E4F-A080-B9523417199A}" type="presParOf" srcId="{483B1E77-F26C-DF4B-A249-9F966FFB9C6B}" destId="{5BAA1CE6-F029-5B4A-8713-871CD9A2A5EF}" srcOrd="1" destOrd="0" presId="urn:microsoft.com/office/officeart/2005/8/layout/vList3"/>
    <dgm:cxn modelId="{8928A1FD-B882-B443-9B50-69D5EAE2EF2A}" type="presParOf" srcId="{483B1E77-F26C-DF4B-A249-9F966FFB9C6B}" destId="{FF38DE4F-F20C-FA41-8F0A-B22BEB5E22F1}" srcOrd="2" destOrd="0" presId="urn:microsoft.com/office/officeart/2005/8/layout/vList3"/>
    <dgm:cxn modelId="{F94E527A-7EF9-1B41-BFDA-0C2371438458}" type="presParOf" srcId="{FF38DE4F-F20C-FA41-8F0A-B22BEB5E22F1}" destId="{2B924850-C9CA-F44E-9306-73BBC4595503}" srcOrd="0" destOrd="0" presId="urn:microsoft.com/office/officeart/2005/8/layout/vList3"/>
    <dgm:cxn modelId="{9E3E6590-3FC3-C641-A12E-6DA90A7ACA36}" type="presParOf" srcId="{FF38DE4F-F20C-FA41-8F0A-B22BEB5E22F1}" destId="{A5A36CE8-1A09-504D-81F8-1EDFC7F82C53}" srcOrd="1" destOrd="0" presId="urn:microsoft.com/office/officeart/2005/8/layout/vList3"/>
    <dgm:cxn modelId="{4CC3120F-6E4C-AF4A-AAB7-DE81DF8B4A03}" type="presParOf" srcId="{483B1E77-F26C-DF4B-A249-9F966FFB9C6B}" destId="{AEA66BC7-CB56-9841-9546-78D10D9D0F8B}" srcOrd="3" destOrd="0" presId="urn:microsoft.com/office/officeart/2005/8/layout/vList3"/>
    <dgm:cxn modelId="{F9EDC64E-8FA0-3141-9D0B-942DF19A5A32}" type="presParOf" srcId="{483B1E77-F26C-DF4B-A249-9F966FFB9C6B}" destId="{554D7A2A-F120-504E-8ACA-67729CEE28CF}" srcOrd="4" destOrd="0" presId="urn:microsoft.com/office/officeart/2005/8/layout/vList3"/>
    <dgm:cxn modelId="{7C402F8B-5E4B-A245-966C-9E345E9300AE}" type="presParOf" srcId="{554D7A2A-F120-504E-8ACA-67729CEE28CF}" destId="{7D0732AE-6F67-D845-A850-F80822FD2718}" srcOrd="0" destOrd="0" presId="urn:microsoft.com/office/officeart/2005/8/layout/vList3"/>
    <dgm:cxn modelId="{DE2F649A-DF43-0146-9212-00FFFF43CDE4}" type="presParOf" srcId="{554D7A2A-F120-504E-8ACA-67729CEE28CF}" destId="{A959788A-92FC-C243-80D0-FD14F684D4EF}" srcOrd="1" destOrd="0" presId="urn:microsoft.com/office/officeart/2005/8/layout/vList3"/>
    <dgm:cxn modelId="{8002A03D-C403-0245-A385-00435E29F4F5}" type="presParOf" srcId="{483B1E77-F26C-DF4B-A249-9F966FFB9C6B}" destId="{0E767FE6-DE4A-5C48-A6C6-B3B58AFCEED3}" srcOrd="5" destOrd="0" presId="urn:microsoft.com/office/officeart/2005/8/layout/vList3"/>
    <dgm:cxn modelId="{55F83291-D03F-BF44-ACA5-3D5B1346576B}" type="presParOf" srcId="{483B1E77-F26C-DF4B-A249-9F966FFB9C6B}" destId="{A666BDF2-103B-C448-A0F2-6FE3E0BF8602}" srcOrd="6" destOrd="0" presId="urn:microsoft.com/office/officeart/2005/8/layout/vList3"/>
    <dgm:cxn modelId="{95A94837-364E-614B-90C1-7A25B7EC0EBF}" type="presParOf" srcId="{A666BDF2-103B-C448-A0F2-6FE3E0BF8602}" destId="{6F3E1D3E-EBC6-0B47-86F8-DEA87A708CC8}" srcOrd="0" destOrd="0" presId="urn:microsoft.com/office/officeart/2005/8/layout/vList3"/>
    <dgm:cxn modelId="{DCFD7F2E-BE4D-6446-9699-B31D3C506403}" type="presParOf" srcId="{A666BDF2-103B-C448-A0F2-6FE3E0BF8602}" destId="{363533E2-55FF-E640-AAF4-1FF935BA375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A8067BB-E9EA-534B-90AB-51B06D6010C4}" type="doc">
      <dgm:prSet loTypeId="urn:microsoft.com/office/officeart/2009/layout/CircleArrowProces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21D1345-E840-5441-AC47-B5D1F9168225}">
      <dgm:prSet/>
      <dgm:spPr/>
      <dgm:t>
        <a:bodyPr/>
        <a:lstStyle/>
        <a:p>
          <a:r>
            <a:rPr lang="en-US"/>
            <a:t>Local Development</a:t>
          </a:r>
        </a:p>
      </dgm:t>
    </dgm:pt>
    <dgm:pt modelId="{5B7AED13-E38B-C749-8C05-85611A0D101A}" type="parTrans" cxnId="{5B1AD64D-86D0-B44B-B837-5FCD4F7E663F}">
      <dgm:prSet/>
      <dgm:spPr/>
      <dgm:t>
        <a:bodyPr/>
        <a:lstStyle/>
        <a:p>
          <a:endParaRPr lang="en-US"/>
        </a:p>
      </dgm:t>
    </dgm:pt>
    <dgm:pt modelId="{D4ECCFEE-0D84-7142-9640-310B82AA26EC}" type="sibTrans" cxnId="{5B1AD64D-86D0-B44B-B837-5FCD4F7E663F}">
      <dgm:prSet/>
      <dgm:spPr/>
      <dgm:t>
        <a:bodyPr/>
        <a:lstStyle/>
        <a:p>
          <a:endParaRPr lang="en-US"/>
        </a:p>
      </dgm:t>
    </dgm:pt>
    <dgm:pt modelId="{8FABF699-D566-B646-BC0D-46C287C803C6}">
      <dgm:prSet/>
      <dgm:spPr/>
      <dgm:t>
        <a:bodyPr/>
        <a:lstStyle/>
        <a:p>
          <a:r>
            <a:rPr lang="en-US"/>
            <a:t>Continuous Deployment</a:t>
          </a:r>
        </a:p>
      </dgm:t>
    </dgm:pt>
    <dgm:pt modelId="{F5FB13D5-1502-E549-A8F0-BEC3BACA5CC3}" type="parTrans" cxnId="{C87AC47A-D4ED-A340-8A14-E5C6690733EC}">
      <dgm:prSet/>
      <dgm:spPr/>
      <dgm:t>
        <a:bodyPr/>
        <a:lstStyle/>
        <a:p>
          <a:endParaRPr lang="en-US"/>
        </a:p>
      </dgm:t>
    </dgm:pt>
    <dgm:pt modelId="{E0CF5C04-7AAC-2E49-95B7-42DCC0C1FECD}" type="sibTrans" cxnId="{C87AC47A-D4ED-A340-8A14-E5C6690733EC}">
      <dgm:prSet/>
      <dgm:spPr/>
      <dgm:t>
        <a:bodyPr/>
        <a:lstStyle/>
        <a:p>
          <a:endParaRPr lang="en-US"/>
        </a:p>
      </dgm:t>
    </dgm:pt>
    <dgm:pt modelId="{0DA23A4E-87EE-0845-8BB0-BEE6D937E12F}">
      <dgm:prSet/>
      <dgm:spPr/>
      <dgm:t>
        <a:bodyPr/>
        <a:lstStyle/>
        <a:p>
          <a:r>
            <a:rPr lang="en-US"/>
            <a:t>Developer Setup</a:t>
          </a:r>
        </a:p>
      </dgm:t>
    </dgm:pt>
    <dgm:pt modelId="{A8A20888-2D1F-EB45-BFF2-DD434B2D716B}" type="parTrans" cxnId="{7CF7E282-6CC4-7949-8BFA-6B3520FBE7BE}">
      <dgm:prSet/>
      <dgm:spPr/>
    </dgm:pt>
    <dgm:pt modelId="{55DFDDF6-688C-0246-ADB3-DB2C901026D5}" type="sibTrans" cxnId="{7CF7E282-6CC4-7949-8BFA-6B3520FBE7BE}">
      <dgm:prSet/>
      <dgm:spPr/>
    </dgm:pt>
    <dgm:pt modelId="{72B6E76F-541C-DD49-8A9A-2D30078466A6}">
      <dgm:prSet/>
      <dgm:spPr/>
      <dgm:t>
        <a:bodyPr/>
        <a:lstStyle/>
        <a:p>
          <a:r>
            <a:rPr lang="en-US"/>
            <a:t>Remote Testing</a:t>
          </a:r>
        </a:p>
      </dgm:t>
    </dgm:pt>
    <dgm:pt modelId="{519D29E2-C000-5C48-A3EA-24871B75E4A1}" type="parTrans" cxnId="{B4B9ED03-1A63-9241-899E-0B7E94C9F878}">
      <dgm:prSet/>
      <dgm:spPr/>
    </dgm:pt>
    <dgm:pt modelId="{019EC086-F159-1349-BCB0-EE7DA0B210E5}" type="sibTrans" cxnId="{B4B9ED03-1A63-9241-899E-0B7E94C9F878}">
      <dgm:prSet/>
      <dgm:spPr/>
    </dgm:pt>
    <dgm:pt modelId="{08C6D721-6E45-9448-8393-6076DED0E2C0}" type="pres">
      <dgm:prSet presAssocID="{4A8067BB-E9EA-534B-90AB-51B06D6010C4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B4E30DFF-C307-264B-A3E9-0AE841828FDD}" type="pres">
      <dgm:prSet presAssocID="{0DA23A4E-87EE-0845-8BB0-BEE6D937E12F}" presName="Accent1" presStyleCnt="0"/>
      <dgm:spPr/>
    </dgm:pt>
    <dgm:pt modelId="{EEFB1BDE-49FB-6549-8BB8-976B03027B86}" type="pres">
      <dgm:prSet presAssocID="{0DA23A4E-87EE-0845-8BB0-BEE6D937E12F}" presName="Accent" presStyleLbl="node1" presStyleIdx="0" presStyleCnt="4"/>
      <dgm:spPr/>
    </dgm:pt>
    <dgm:pt modelId="{5AE4F324-7FBE-4148-9C60-5C96F928C9F1}" type="pres">
      <dgm:prSet presAssocID="{0DA23A4E-87EE-0845-8BB0-BEE6D937E12F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</dgm:pt>
    <dgm:pt modelId="{02CBE505-6831-BD4F-8797-CD6DAD4ED76D}" type="pres">
      <dgm:prSet presAssocID="{B21D1345-E840-5441-AC47-B5D1F9168225}" presName="Accent2" presStyleCnt="0"/>
      <dgm:spPr/>
    </dgm:pt>
    <dgm:pt modelId="{FF31D08A-570E-F84A-98BD-DC946EBB97C4}" type="pres">
      <dgm:prSet presAssocID="{B21D1345-E840-5441-AC47-B5D1F9168225}" presName="Accent" presStyleLbl="node1" presStyleIdx="1" presStyleCnt="4"/>
      <dgm:spPr/>
    </dgm:pt>
    <dgm:pt modelId="{19A344EE-4D2F-B644-A454-483357EBD351}" type="pres">
      <dgm:prSet presAssocID="{B21D1345-E840-5441-AC47-B5D1F9168225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</dgm:pt>
    <dgm:pt modelId="{9BA5E688-A33F-304E-BFE1-EE1C5894E071}" type="pres">
      <dgm:prSet presAssocID="{8FABF699-D566-B646-BC0D-46C287C803C6}" presName="Accent3" presStyleCnt="0"/>
      <dgm:spPr/>
    </dgm:pt>
    <dgm:pt modelId="{FD62AC0C-0200-3146-A244-6C7658BE6DD0}" type="pres">
      <dgm:prSet presAssocID="{8FABF699-D566-B646-BC0D-46C287C803C6}" presName="Accent" presStyleLbl="node1" presStyleIdx="2" presStyleCnt="4"/>
      <dgm:spPr/>
    </dgm:pt>
    <dgm:pt modelId="{CA1AD9A5-168D-7141-A295-48D767E81F17}" type="pres">
      <dgm:prSet presAssocID="{8FABF699-D566-B646-BC0D-46C287C803C6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</dgm:pt>
    <dgm:pt modelId="{02F4B7D4-BF90-504A-83D2-8E3B8ECDF070}" type="pres">
      <dgm:prSet presAssocID="{72B6E76F-541C-DD49-8A9A-2D30078466A6}" presName="Accent4" presStyleCnt="0"/>
      <dgm:spPr/>
    </dgm:pt>
    <dgm:pt modelId="{7117290C-133E-CB40-84EF-3F8A6B74F8AE}" type="pres">
      <dgm:prSet presAssocID="{72B6E76F-541C-DD49-8A9A-2D30078466A6}" presName="Accent" presStyleLbl="node1" presStyleIdx="3" presStyleCnt="4"/>
      <dgm:spPr/>
    </dgm:pt>
    <dgm:pt modelId="{BDC98BA2-BAA0-B048-A663-F9FEE300FCA8}" type="pres">
      <dgm:prSet presAssocID="{72B6E76F-541C-DD49-8A9A-2D30078466A6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B4B9ED03-1A63-9241-899E-0B7E94C9F878}" srcId="{4A8067BB-E9EA-534B-90AB-51B06D6010C4}" destId="{72B6E76F-541C-DD49-8A9A-2D30078466A6}" srcOrd="3" destOrd="0" parTransId="{519D29E2-C000-5C48-A3EA-24871B75E4A1}" sibTransId="{019EC086-F159-1349-BCB0-EE7DA0B210E5}"/>
    <dgm:cxn modelId="{692BB318-EA77-9546-8690-844DA893EC4A}" type="presOf" srcId="{B21D1345-E840-5441-AC47-B5D1F9168225}" destId="{19A344EE-4D2F-B644-A454-483357EBD351}" srcOrd="0" destOrd="0" presId="urn:microsoft.com/office/officeart/2009/layout/CircleArrowProcess"/>
    <dgm:cxn modelId="{DCFCA944-5BF9-8541-B0A1-FB6516581D4D}" type="presOf" srcId="{72B6E76F-541C-DD49-8A9A-2D30078466A6}" destId="{BDC98BA2-BAA0-B048-A663-F9FEE300FCA8}" srcOrd="0" destOrd="0" presId="urn:microsoft.com/office/officeart/2009/layout/CircleArrowProcess"/>
    <dgm:cxn modelId="{2339C845-BE04-9A43-A6BC-03B3A6F4EB8A}" type="presOf" srcId="{4A8067BB-E9EA-534B-90AB-51B06D6010C4}" destId="{08C6D721-6E45-9448-8393-6076DED0E2C0}" srcOrd="0" destOrd="0" presId="urn:microsoft.com/office/officeart/2009/layout/CircleArrowProcess"/>
    <dgm:cxn modelId="{5B1AD64D-86D0-B44B-B837-5FCD4F7E663F}" srcId="{4A8067BB-E9EA-534B-90AB-51B06D6010C4}" destId="{B21D1345-E840-5441-AC47-B5D1F9168225}" srcOrd="1" destOrd="0" parTransId="{5B7AED13-E38B-C749-8C05-85611A0D101A}" sibTransId="{D4ECCFEE-0D84-7142-9640-310B82AA26EC}"/>
    <dgm:cxn modelId="{C87AC47A-D4ED-A340-8A14-E5C6690733EC}" srcId="{4A8067BB-E9EA-534B-90AB-51B06D6010C4}" destId="{8FABF699-D566-B646-BC0D-46C287C803C6}" srcOrd="2" destOrd="0" parTransId="{F5FB13D5-1502-E549-A8F0-BEC3BACA5CC3}" sibTransId="{E0CF5C04-7AAC-2E49-95B7-42DCC0C1FECD}"/>
    <dgm:cxn modelId="{7CF7E282-6CC4-7949-8BFA-6B3520FBE7BE}" srcId="{4A8067BB-E9EA-534B-90AB-51B06D6010C4}" destId="{0DA23A4E-87EE-0845-8BB0-BEE6D937E12F}" srcOrd="0" destOrd="0" parTransId="{A8A20888-2D1F-EB45-BFF2-DD434B2D716B}" sibTransId="{55DFDDF6-688C-0246-ADB3-DB2C901026D5}"/>
    <dgm:cxn modelId="{A01F838F-DAF9-D348-9E69-118F6546DD1F}" type="presOf" srcId="{8FABF699-D566-B646-BC0D-46C287C803C6}" destId="{CA1AD9A5-168D-7141-A295-48D767E81F17}" srcOrd="0" destOrd="0" presId="urn:microsoft.com/office/officeart/2009/layout/CircleArrowProcess"/>
    <dgm:cxn modelId="{903A44BC-29E0-3F4E-92F8-33FE1275A2C5}" type="presOf" srcId="{0DA23A4E-87EE-0845-8BB0-BEE6D937E12F}" destId="{5AE4F324-7FBE-4148-9C60-5C96F928C9F1}" srcOrd="0" destOrd="0" presId="urn:microsoft.com/office/officeart/2009/layout/CircleArrowProcess"/>
    <dgm:cxn modelId="{72FE0805-E043-7546-9E13-644C8AE26103}" type="presParOf" srcId="{08C6D721-6E45-9448-8393-6076DED0E2C0}" destId="{B4E30DFF-C307-264B-A3E9-0AE841828FDD}" srcOrd="0" destOrd="0" presId="urn:microsoft.com/office/officeart/2009/layout/CircleArrowProcess"/>
    <dgm:cxn modelId="{EF5A02BC-9177-7B42-8A7A-8B75CAE4D115}" type="presParOf" srcId="{B4E30DFF-C307-264B-A3E9-0AE841828FDD}" destId="{EEFB1BDE-49FB-6549-8BB8-976B03027B86}" srcOrd="0" destOrd="0" presId="urn:microsoft.com/office/officeart/2009/layout/CircleArrowProcess"/>
    <dgm:cxn modelId="{0D2F7D25-6388-224D-9844-F95A6B1E762F}" type="presParOf" srcId="{08C6D721-6E45-9448-8393-6076DED0E2C0}" destId="{5AE4F324-7FBE-4148-9C60-5C96F928C9F1}" srcOrd="1" destOrd="0" presId="urn:microsoft.com/office/officeart/2009/layout/CircleArrowProcess"/>
    <dgm:cxn modelId="{40367F3A-59DC-E849-898B-FCF5FD367E22}" type="presParOf" srcId="{08C6D721-6E45-9448-8393-6076DED0E2C0}" destId="{02CBE505-6831-BD4F-8797-CD6DAD4ED76D}" srcOrd="2" destOrd="0" presId="urn:microsoft.com/office/officeart/2009/layout/CircleArrowProcess"/>
    <dgm:cxn modelId="{F439B50F-C703-324B-AB09-A7E0F7227A8D}" type="presParOf" srcId="{02CBE505-6831-BD4F-8797-CD6DAD4ED76D}" destId="{FF31D08A-570E-F84A-98BD-DC946EBB97C4}" srcOrd="0" destOrd="0" presId="urn:microsoft.com/office/officeart/2009/layout/CircleArrowProcess"/>
    <dgm:cxn modelId="{60C3DCAC-E74B-4443-A003-5DD7A8600A34}" type="presParOf" srcId="{08C6D721-6E45-9448-8393-6076DED0E2C0}" destId="{19A344EE-4D2F-B644-A454-483357EBD351}" srcOrd="3" destOrd="0" presId="urn:microsoft.com/office/officeart/2009/layout/CircleArrowProcess"/>
    <dgm:cxn modelId="{4DDB5E75-19C2-5F49-BDA1-9BD4657EBB4A}" type="presParOf" srcId="{08C6D721-6E45-9448-8393-6076DED0E2C0}" destId="{9BA5E688-A33F-304E-BFE1-EE1C5894E071}" srcOrd="4" destOrd="0" presId="urn:microsoft.com/office/officeart/2009/layout/CircleArrowProcess"/>
    <dgm:cxn modelId="{26946C4E-C03B-AB45-8063-2C1549E9CDFB}" type="presParOf" srcId="{9BA5E688-A33F-304E-BFE1-EE1C5894E071}" destId="{FD62AC0C-0200-3146-A244-6C7658BE6DD0}" srcOrd="0" destOrd="0" presId="urn:microsoft.com/office/officeart/2009/layout/CircleArrowProcess"/>
    <dgm:cxn modelId="{A497D5E3-C5DE-8C4A-8AF8-35AC82026CC3}" type="presParOf" srcId="{08C6D721-6E45-9448-8393-6076DED0E2C0}" destId="{CA1AD9A5-168D-7141-A295-48D767E81F17}" srcOrd="5" destOrd="0" presId="urn:microsoft.com/office/officeart/2009/layout/CircleArrowProcess"/>
    <dgm:cxn modelId="{868F1E9B-F965-7141-B9EA-53A1CCAB8B90}" type="presParOf" srcId="{08C6D721-6E45-9448-8393-6076DED0E2C0}" destId="{02F4B7D4-BF90-504A-83D2-8E3B8ECDF070}" srcOrd="6" destOrd="0" presId="urn:microsoft.com/office/officeart/2009/layout/CircleArrowProcess"/>
    <dgm:cxn modelId="{32F93FA8-2683-E948-9729-5BE4CE40D6BE}" type="presParOf" srcId="{02F4B7D4-BF90-504A-83D2-8E3B8ECDF070}" destId="{7117290C-133E-CB40-84EF-3F8A6B74F8AE}" srcOrd="0" destOrd="0" presId="urn:microsoft.com/office/officeart/2009/layout/CircleArrowProcess"/>
    <dgm:cxn modelId="{18BC3ACE-35F2-6541-92E0-E2440FCB2F55}" type="presParOf" srcId="{08C6D721-6E45-9448-8393-6076DED0E2C0}" destId="{BDC98BA2-BAA0-B048-A663-F9FEE300FCA8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D70166A-957D-4CDE-8FB8-7D8863329EB8}" type="doc">
      <dgm:prSet loTypeId="urn:microsoft.com/office/officeart/2005/8/layout/vList5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E007403-2EEC-4CBE-83E7-825849420942}">
      <dgm:prSet/>
      <dgm:spPr/>
      <dgm:t>
        <a:bodyPr/>
        <a:lstStyle/>
        <a:p>
          <a:r>
            <a:rPr lang="en-US"/>
            <a:t>Platform as a Service </a:t>
          </a:r>
        </a:p>
        <a:p>
          <a:r>
            <a:rPr lang="en-US"/>
            <a:t>(PaaS)</a:t>
          </a:r>
        </a:p>
      </dgm:t>
    </dgm:pt>
    <dgm:pt modelId="{25A31332-4E99-40A9-8E3B-B36AF20139CA}" type="parTrans" cxnId="{217D3A14-3694-438C-BA36-881D596FEDBA}">
      <dgm:prSet/>
      <dgm:spPr/>
      <dgm:t>
        <a:bodyPr/>
        <a:lstStyle/>
        <a:p>
          <a:endParaRPr lang="en-US"/>
        </a:p>
      </dgm:t>
    </dgm:pt>
    <dgm:pt modelId="{9065EF82-EE22-41DF-BCEE-E35918D24BED}" type="sibTrans" cxnId="{217D3A14-3694-438C-BA36-881D596FEDBA}">
      <dgm:prSet/>
      <dgm:spPr/>
      <dgm:t>
        <a:bodyPr/>
        <a:lstStyle/>
        <a:p>
          <a:endParaRPr lang="en-US"/>
        </a:p>
      </dgm:t>
    </dgm:pt>
    <dgm:pt modelId="{796C1A83-C485-4527-86BD-2B212998B0F7}">
      <dgm:prSet/>
      <dgm:spPr/>
      <dgm:t>
        <a:bodyPr/>
        <a:lstStyle/>
        <a:p>
          <a:r>
            <a:rPr lang="en-US"/>
            <a:t>I want to deploy code and let someone else handle the configuration, maintenance, and uptime of the infrastructure</a:t>
          </a:r>
        </a:p>
      </dgm:t>
    </dgm:pt>
    <dgm:pt modelId="{B8ADC738-A9FD-46F6-AD9C-ACB42B6DF6EA}" type="parTrans" cxnId="{35124DE1-EB53-41F8-848F-DC2E3D10225A}">
      <dgm:prSet/>
      <dgm:spPr/>
      <dgm:t>
        <a:bodyPr/>
        <a:lstStyle/>
        <a:p>
          <a:endParaRPr lang="en-US"/>
        </a:p>
      </dgm:t>
    </dgm:pt>
    <dgm:pt modelId="{499001A5-A19F-4ECA-9AE3-791E3C367878}" type="sibTrans" cxnId="{35124DE1-EB53-41F8-848F-DC2E3D10225A}">
      <dgm:prSet/>
      <dgm:spPr/>
      <dgm:t>
        <a:bodyPr/>
        <a:lstStyle/>
        <a:p>
          <a:endParaRPr lang="en-US"/>
        </a:p>
      </dgm:t>
    </dgm:pt>
    <dgm:pt modelId="{E15AA546-6884-408D-BB6C-511001BF9D33}">
      <dgm:prSet/>
      <dgm:spPr/>
      <dgm:t>
        <a:bodyPr/>
        <a:lstStyle/>
        <a:p>
          <a:r>
            <a:rPr lang="en-US"/>
            <a:t>Infrastructure as a Service (IaaS)</a:t>
          </a:r>
        </a:p>
      </dgm:t>
    </dgm:pt>
    <dgm:pt modelId="{38B8EE75-A34A-409D-863E-513454625AD5}" type="parTrans" cxnId="{9E9FBDF4-12CE-4511-9E23-C848BC67763D}">
      <dgm:prSet/>
      <dgm:spPr/>
      <dgm:t>
        <a:bodyPr/>
        <a:lstStyle/>
        <a:p>
          <a:endParaRPr lang="en-US"/>
        </a:p>
      </dgm:t>
    </dgm:pt>
    <dgm:pt modelId="{C1A4DAD2-C55F-4EFC-8F4E-A29DD8ECF005}" type="sibTrans" cxnId="{9E9FBDF4-12CE-4511-9E23-C848BC67763D}">
      <dgm:prSet/>
      <dgm:spPr/>
      <dgm:t>
        <a:bodyPr/>
        <a:lstStyle/>
        <a:p>
          <a:endParaRPr lang="en-US"/>
        </a:p>
      </dgm:t>
    </dgm:pt>
    <dgm:pt modelId="{DFAC2D34-88CB-489A-8A7C-BCA3A8992505}">
      <dgm:prSet/>
      <dgm:spPr/>
      <dgm:t>
        <a:bodyPr/>
        <a:lstStyle/>
        <a:p>
          <a:r>
            <a:rPr lang="en-US"/>
            <a:t>Give me access low level VM’s and OS’s and I’ll handle configuring everything myself</a:t>
          </a:r>
        </a:p>
      </dgm:t>
    </dgm:pt>
    <dgm:pt modelId="{F14CDD94-B8EE-4A10-971A-9B1D96611ABE}" type="parTrans" cxnId="{16BAC914-9767-422F-9513-750FC219318E}">
      <dgm:prSet/>
      <dgm:spPr/>
      <dgm:t>
        <a:bodyPr/>
        <a:lstStyle/>
        <a:p>
          <a:endParaRPr lang="en-US"/>
        </a:p>
      </dgm:t>
    </dgm:pt>
    <dgm:pt modelId="{D3654AE3-9778-42A8-AC40-D548C1E1D537}" type="sibTrans" cxnId="{16BAC914-9767-422F-9513-750FC219318E}">
      <dgm:prSet/>
      <dgm:spPr/>
      <dgm:t>
        <a:bodyPr/>
        <a:lstStyle/>
        <a:p>
          <a:endParaRPr lang="en-US"/>
        </a:p>
      </dgm:t>
    </dgm:pt>
    <dgm:pt modelId="{F9107A7F-D861-0B47-86A2-D55A8D3FEA88}">
      <dgm:prSet/>
      <dgm:spPr/>
      <dgm:t>
        <a:bodyPr/>
        <a:lstStyle/>
        <a:p>
          <a:r>
            <a:rPr lang="en-US"/>
            <a:t>Software as a Service (SaaS)</a:t>
          </a:r>
        </a:p>
      </dgm:t>
    </dgm:pt>
    <dgm:pt modelId="{FF115B6C-C9F2-B548-ABD3-BD2444F9D1FD}" type="parTrans" cxnId="{A49E3124-139D-0A46-B812-8E820FC22927}">
      <dgm:prSet/>
      <dgm:spPr/>
      <dgm:t>
        <a:bodyPr/>
        <a:lstStyle/>
        <a:p>
          <a:endParaRPr lang="en-US"/>
        </a:p>
      </dgm:t>
    </dgm:pt>
    <dgm:pt modelId="{12374544-5076-4C44-B781-4E8BEB25BCAC}" type="sibTrans" cxnId="{A49E3124-139D-0A46-B812-8E820FC22927}">
      <dgm:prSet/>
      <dgm:spPr/>
      <dgm:t>
        <a:bodyPr/>
        <a:lstStyle/>
        <a:p>
          <a:endParaRPr lang="en-US"/>
        </a:p>
      </dgm:t>
    </dgm:pt>
    <dgm:pt modelId="{D0FF9335-AF4C-ED42-8844-6554675DC69A}">
      <dgm:prSet/>
      <dgm:spPr/>
      <dgm:t>
        <a:bodyPr/>
        <a:lstStyle/>
        <a:p>
          <a:r>
            <a:rPr lang="en-US"/>
            <a:t>Pre-built software or services exposed as API's for development teams to utilize</a:t>
          </a:r>
        </a:p>
      </dgm:t>
    </dgm:pt>
    <dgm:pt modelId="{F9502B15-F427-8644-A9C3-42D47B0A22C0}" type="parTrans" cxnId="{2B79681F-9721-EC45-B11D-EB2CB5018CF5}">
      <dgm:prSet/>
      <dgm:spPr/>
      <dgm:t>
        <a:bodyPr/>
        <a:lstStyle/>
        <a:p>
          <a:endParaRPr lang="en-US"/>
        </a:p>
      </dgm:t>
    </dgm:pt>
    <dgm:pt modelId="{C79550BE-09A8-714B-9A24-0407006621CE}" type="sibTrans" cxnId="{2B79681F-9721-EC45-B11D-EB2CB5018CF5}">
      <dgm:prSet/>
      <dgm:spPr/>
      <dgm:t>
        <a:bodyPr/>
        <a:lstStyle/>
        <a:p>
          <a:endParaRPr lang="en-US"/>
        </a:p>
      </dgm:t>
    </dgm:pt>
    <dgm:pt modelId="{7E7782C1-66A8-4643-A4BD-859C6687AED7}" type="pres">
      <dgm:prSet presAssocID="{FD70166A-957D-4CDE-8FB8-7D8863329EB8}" presName="Name0" presStyleCnt="0">
        <dgm:presLayoutVars>
          <dgm:dir/>
          <dgm:animLvl val="lvl"/>
          <dgm:resizeHandles val="exact"/>
        </dgm:presLayoutVars>
      </dgm:prSet>
      <dgm:spPr/>
    </dgm:pt>
    <dgm:pt modelId="{F9F95951-8B95-0445-8A21-6A2C779095AE}" type="pres">
      <dgm:prSet presAssocID="{7E007403-2EEC-4CBE-83E7-825849420942}" presName="linNode" presStyleCnt="0"/>
      <dgm:spPr/>
    </dgm:pt>
    <dgm:pt modelId="{D49F3BEF-4D39-7644-B602-D5BF897294D9}" type="pres">
      <dgm:prSet presAssocID="{7E007403-2EEC-4CBE-83E7-825849420942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898C7590-8E17-0D4E-8734-651389490D53}" type="pres">
      <dgm:prSet presAssocID="{7E007403-2EEC-4CBE-83E7-825849420942}" presName="descendantText" presStyleLbl="alignAccFollowNode1" presStyleIdx="0" presStyleCnt="3">
        <dgm:presLayoutVars>
          <dgm:bulletEnabled val="1"/>
        </dgm:presLayoutVars>
      </dgm:prSet>
      <dgm:spPr/>
    </dgm:pt>
    <dgm:pt modelId="{9808EF05-E6F0-9541-82B6-E7180EDD3DD0}" type="pres">
      <dgm:prSet presAssocID="{9065EF82-EE22-41DF-BCEE-E35918D24BED}" presName="sp" presStyleCnt="0"/>
      <dgm:spPr/>
    </dgm:pt>
    <dgm:pt modelId="{BCA592B8-9E94-F345-B192-C6E3BE311807}" type="pres">
      <dgm:prSet presAssocID="{E15AA546-6884-408D-BB6C-511001BF9D33}" presName="linNode" presStyleCnt="0"/>
      <dgm:spPr/>
    </dgm:pt>
    <dgm:pt modelId="{20050CB4-3A3B-3D4D-A922-16604FCC5DF0}" type="pres">
      <dgm:prSet presAssocID="{E15AA546-6884-408D-BB6C-511001BF9D33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8B288C2D-9134-7B45-BBB2-850B60C5A95C}" type="pres">
      <dgm:prSet presAssocID="{E15AA546-6884-408D-BB6C-511001BF9D33}" presName="descendantText" presStyleLbl="alignAccFollowNode1" presStyleIdx="1" presStyleCnt="3">
        <dgm:presLayoutVars>
          <dgm:bulletEnabled val="1"/>
        </dgm:presLayoutVars>
      </dgm:prSet>
      <dgm:spPr/>
    </dgm:pt>
    <dgm:pt modelId="{49C011FE-D90D-B143-A538-0A13B856F704}" type="pres">
      <dgm:prSet presAssocID="{C1A4DAD2-C55F-4EFC-8F4E-A29DD8ECF005}" presName="sp" presStyleCnt="0"/>
      <dgm:spPr/>
    </dgm:pt>
    <dgm:pt modelId="{9EFC2DFD-CF6D-9441-B7B4-44B92AF90DAC}" type="pres">
      <dgm:prSet presAssocID="{F9107A7F-D861-0B47-86A2-D55A8D3FEA88}" presName="linNode" presStyleCnt="0"/>
      <dgm:spPr/>
    </dgm:pt>
    <dgm:pt modelId="{CB869B1C-3575-474C-B00A-054F6358945C}" type="pres">
      <dgm:prSet presAssocID="{F9107A7F-D861-0B47-86A2-D55A8D3FEA88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20ABB2CA-3F90-EB4C-9FCF-C92FDEC30957}" type="pres">
      <dgm:prSet presAssocID="{F9107A7F-D861-0B47-86A2-D55A8D3FEA88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EC57AD05-FC42-444A-A8F8-8151EA09BF2E}" type="presOf" srcId="{DFAC2D34-88CB-489A-8A7C-BCA3A8992505}" destId="{8B288C2D-9134-7B45-BBB2-850B60C5A95C}" srcOrd="0" destOrd="0" presId="urn:microsoft.com/office/officeart/2005/8/layout/vList5"/>
    <dgm:cxn modelId="{217D3A14-3694-438C-BA36-881D596FEDBA}" srcId="{FD70166A-957D-4CDE-8FB8-7D8863329EB8}" destId="{7E007403-2EEC-4CBE-83E7-825849420942}" srcOrd="0" destOrd="0" parTransId="{25A31332-4E99-40A9-8E3B-B36AF20139CA}" sibTransId="{9065EF82-EE22-41DF-BCEE-E35918D24BED}"/>
    <dgm:cxn modelId="{16BAC914-9767-422F-9513-750FC219318E}" srcId="{E15AA546-6884-408D-BB6C-511001BF9D33}" destId="{DFAC2D34-88CB-489A-8A7C-BCA3A8992505}" srcOrd="0" destOrd="0" parTransId="{F14CDD94-B8EE-4A10-971A-9B1D96611ABE}" sibTransId="{D3654AE3-9778-42A8-AC40-D548C1E1D537}"/>
    <dgm:cxn modelId="{632BBE19-D0A2-334F-8122-905DD70DCD50}" type="presOf" srcId="{FD70166A-957D-4CDE-8FB8-7D8863329EB8}" destId="{7E7782C1-66A8-4643-A4BD-859C6687AED7}" srcOrd="0" destOrd="0" presId="urn:microsoft.com/office/officeart/2005/8/layout/vList5"/>
    <dgm:cxn modelId="{2B79681F-9721-EC45-B11D-EB2CB5018CF5}" srcId="{F9107A7F-D861-0B47-86A2-D55A8D3FEA88}" destId="{D0FF9335-AF4C-ED42-8844-6554675DC69A}" srcOrd="0" destOrd="0" parTransId="{F9502B15-F427-8644-A9C3-42D47B0A22C0}" sibTransId="{C79550BE-09A8-714B-9A24-0407006621CE}"/>
    <dgm:cxn modelId="{A49E3124-139D-0A46-B812-8E820FC22927}" srcId="{FD70166A-957D-4CDE-8FB8-7D8863329EB8}" destId="{F9107A7F-D861-0B47-86A2-D55A8D3FEA88}" srcOrd="2" destOrd="0" parTransId="{FF115B6C-C9F2-B548-ABD3-BD2444F9D1FD}" sibTransId="{12374544-5076-4C44-B781-4E8BEB25BCAC}"/>
    <dgm:cxn modelId="{62901966-EE7D-CE49-96AE-26971EEF7A8F}" type="presOf" srcId="{7E007403-2EEC-4CBE-83E7-825849420942}" destId="{D49F3BEF-4D39-7644-B602-D5BF897294D9}" srcOrd="0" destOrd="0" presId="urn:microsoft.com/office/officeart/2005/8/layout/vList5"/>
    <dgm:cxn modelId="{08011E80-8099-4C40-9860-895735CEDD1A}" type="presOf" srcId="{796C1A83-C485-4527-86BD-2B212998B0F7}" destId="{898C7590-8E17-0D4E-8734-651389490D53}" srcOrd="0" destOrd="0" presId="urn:microsoft.com/office/officeart/2005/8/layout/vList5"/>
    <dgm:cxn modelId="{69A9B3BE-35A8-9D47-9EA7-57F914BEBB49}" type="presOf" srcId="{F9107A7F-D861-0B47-86A2-D55A8D3FEA88}" destId="{CB869B1C-3575-474C-B00A-054F6358945C}" srcOrd="0" destOrd="0" presId="urn:microsoft.com/office/officeart/2005/8/layout/vList5"/>
    <dgm:cxn modelId="{20932CDA-8C4D-6D49-B5B8-87EB8127CDD5}" type="presOf" srcId="{D0FF9335-AF4C-ED42-8844-6554675DC69A}" destId="{20ABB2CA-3F90-EB4C-9FCF-C92FDEC30957}" srcOrd="0" destOrd="0" presId="urn:microsoft.com/office/officeart/2005/8/layout/vList5"/>
    <dgm:cxn modelId="{35124DE1-EB53-41F8-848F-DC2E3D10225A}" srcId="{7E007403-2EEC-4CBE-83E7-825849420942}" destId="{796C1A83-C485-4527-86BD-2B212998B0F7}" srcOrd="0" destOrd="0" parTransId="{B8ADC738-A9FD-46F6-AD9C-ACB42B6DF6EA}" sibTransId="{499001A5-A19F-4ECA-9AE3-791E3C367878}"/>
    <dgm:cxn modelId="{9CCCBCF1-AB33-894D-A63E-B8C32773F824}" type="presOf" srcId="{E15AA546-6884-408D-BB6C-511001BF9D33}" destId="{20050CB4-3A3B-3D4D-A922-16604FCC5DF0}" srcOrd="0" destOrd="0" presId="urn:microsoft.com/office/officeart/2005/8/layout/vList5"/>
    <dgm:cxn modelId="{9E9FBDF4-12CE-4511-9E23-C848BC67763D}" srcId="{FD70166A-957D-4CDE-8FB8-7D8863329EB8}" destId="{E15AA546-6884-408D-BB6C-511001BF9D33}" srcOrd="1" destOrd="0" parTransId="{38B8EE75-A34A-409D-863E-513454625AD5}" sibTransId="{C1A4DAD2-C55F-4EFC-8F4E-A29DD8ECF005}"/>
    <dgm:cxn modelId="{7170B310-965C-544F-8273-80896D2C81AE}" type="presParOf" srcId="{7E7782C1-66A8-4643-A4BD-859C6687AED7}" destId="{F9F95951-8B95-0445-8A21-6A2C779095AE}" srcOrd="0" destOrd="0" presId="urn:microsoft.com/office/officeart/2005/8/layout/vList5"/>
    <dgm:cxn modelId="{5DF331FF-C33B-3C42-9A1A-EAA7D0F7CD3B}" type="presParOf" srcId="{F9F95951-8B95-0445-8A21-6A2C779095AE}" destId="{D49F3BEF-4D39-7644-B602-D5BF897294D9}" srcOrd="0" destOrd="0" presId="urn:microsoft.com/office/officeart/2005/8/layout/vList5"/>
    <dgm:cxn modelId="{1292D958-DE70-2B48-9E08-55103049D1D4}" type="presParOf" srcId="{F9F95951-8B95-0445-8A21-6A2C779095AE}" destId="{898C7590-8E17-0D4E-8734-651389490D53}" srcOrd="1" destOrd="0" presId="urn:microsoft.com/office/officeart/2005/8/layout/vList5"/>
    <dgm:cxn modelId="{1DDCBE0D-7E38-AE4B-9A3F-E0D5940B2D33}" type="presParOf" srcId="{7E7782C1-66A8-4643-A4BD-859C6687AED7}" destId="{9808EF05-E6F0-9541-82B6-E7180EDD3DD0}" srcOrd="1" destOrd="0" presId="urn:microsoft.com/office/officeart/2005/8/layout/vList5"/>
    <dgm:cxn modelId="{A9B1D160-A6C6-5743-A28C-3A666D5DE9B0}" type="presParOf" srcId="{7E7782C1-66A8-4643-A4BD-859C6687AED7}" destId="{BCA592B8-9E94-F345-B192-C6E3BE311807}" srcOrd="2" destOrd="0" presId="urn:microsoft.com/office/officeart/2005/8/layout/vList5"/>
    <dgm:cxn modelId="{A44C5EC7-55CF-6440-BD30-8D4F0392E079}" type="presParOf" srcId="{BCA592B8-9E94-F345-B192-C6E3BE311807}" destId="{20050CB4-3A3B-3D4D-A922-16604FCC5DF0}" srcOrd="0" destOrd="0" presId="urn:microsoft.com/office/officeart/2005/8/layout/vList5"/>
    <dgm:cxn modelId="{88A52933-89E3-1948-94C2-4FDDD85CBF88}" type="presParOf" srcId="{BCA592B8-9E94-F345-B192-C6E3BE311807}" destId="{8B288C2D-9134-7B45-BBB2-850B60C5A95C}" srcOrd="1" destOrd="0" presId="urn:microsoft.com/office/officeart/2005/8/layout/vList5"/>
    <dgm:cxn modelId="{F6B3F238-1902-5346-83B7-110954691BFF}" type="presParOf" srcId="{7E7782C1-66A8-4643-A4BD-859C6687AED7}" destId="{49C011FE-D90D-B143-A538-0A13B856F704}" srcOrd="3" destOrd="0" presId="urn:microsoft.com/office/officeart/2005/8/layout/vList5"/>
    <dgm:cxn modelId="{2AE82661-ADCC-9C4E-B7CC-C0C5D5175006}" type="presParOf" srcId="{7E7782C1-66A8-4643-A4BD-859C6687AED7}" destId="{9EFC2DFD-CF6D-9441-B7B4-44B92AF90DAC}" srcOrd="4" destOrd="0" presId="urn:microsoft.com/office/officeart/2005/8/layout/vList5"/>
    <dgm:cxn modelId="{B9803947-7BD6-EE48-84CB-7EF9DDD766F5}" type="presParOf" srcId="{9EFC2DFD-CF6D-9441-B7B4-44B92AF90DAC}" destId="{CB869B1C-3575-474C-B00A-054F6358945C}" srcOrd="0" destOrd="0" presId="urn:microsoft.com/office/officeart/2005/8/layout/vList5"/>
    <dgm:cxn modelId="{20C18DD4-2A49-5049-BEB8-44E3DFD299ED}" type="presParOf" srcId="{9EFC2DFD-CF6D-9441-B7B4-44B92AF90DAC}" destId="{20ABB2CA-3F90-EB4C-9FCF-C92FDEC3095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2DF09E4-019B-4240-AA46-53E7A8AB7328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AC56AA-3E67-4329-9818-44DDCFC1F0E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Hybrid Deployments</a:t>
          </a:r>
        </a:p>
      </dgm:t>
    </dgm:pt>
    <dgm:pt modelId="{09B7503E-C86F-4B12-9231-7E9EDA33A570}" type="parTrans" cxnId="{675F3C92-96AD-4686-AF61-FAC62514E383}">
      <dgm:prSet/>
      <dgm:spPr/>
      <dgm:t>
        <a:bodyPr/>
        <a:lstStyle/>
        <a:p>
          <a:endParaRPr lang="en-US"/>
        </a:p>
      </dgm:t>
    </dgm:pt>
    <dgm:pt modelId="{575C1010-0372-4588-BA5C-556247D85104}" type="sibTrans" cxnId="{675F3C92-96AD-4686-AF61-FAC62514E383}">
      <dgm:prSet/>
      <dgm:spPr/>
      <dgm:t>
        <a:bodyPr/>
        <a:lstStyle/>
        <a:p>
          <a:endParaRPr lang="en-US"/>
        </a:p>
      </dgm:t>
    </dgm:pt>
    <dgm:pt modelId="{C695E3C3-B046-455A-BEC1-772742DB260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Migrate some aspects of an application in the cloud and maintain others internally</a:t>
          </a:r>
        </a:p>
      </dgm:t>
    </dgm:pt>
    <dgm:pt modelId="{FAC09864-DD70-4605-AB3F-77AEE1BD1E92}" type="parTrans" cxnId="{75BA7332-FCDB-4ED4-927F-485639D760C5}">
      <dgm:prSet/>
      <dgm:spPr/>
      <dgm:t>
        <a:bodyPr/>
        <a:lstStyle/>
        <a:p>
          <a:endParaRPr lang="en-US"/>
        </a:p>
      </dgm:t>
    </dgm:pt>
    <dgm:pt modelId="{4011BCCB-1D5B-4638-AA93-2227E378EEB6}" type="sibTrans" cxnId="{75BA7332-FCDB-4ED4-927F-485639D760C5}">
      <dgm:prSet/>
      <dgm:spPr/>
      <dgm:t>
        <a:bodyPr/>
        <a:lstStyle/>
        <a:p>
          <a:endParaRPr lang="en-US"/>
        </a:p>
      </dgm:t>
    </dgm:pt>
    <dgm:pt modelId="{5D0930E6-9049-42B6-A7D3-3E219063FD8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Data Center selection is critical</a:t>
          </a:r>
        </a:p>
      </dgm:t>
    </dgm:pt>
    <dgm:pt modelId="{17044D71-123C-49CA-A882-0EFBAD22DE7E}" type="parTrans" cxnId="{8244465B-9CB7-460A-A001-7DD6F9B5374C}">
      <dgm:prSet/>
      <dgm:spPr/>
      <dgm:t>
        <a:bodyPr/>
        <a:lstStyle/>
        <a:p>
          <a:endParaRPr lang="en-US"/>
        </a:p>
      </dgm:t>
    </dgm:pt>
    <dgm:pt modelId="{AFCE15BD-97C2-40DD-964D-69525D669066}" type="sibTrans" cxnId="{8244465B-9CB7-460A-A001-7DD6F9B5374C}">
      <dgm:prSet/>
      <dgm:spPr/>
      <dgm:t>
        <a:bodyPr/>
        <a:lstStyle/>
        <a:p>
          <a:endParaRPr lang="en-US"/>
        </a:p>
      </dgm:t>
    </dgm:pt>
    <dgm:pt modelId="{7D898C5C-4B26-3A49-8CF1-4926330B2DA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Be Creative and use Common Sense</a:t>
          </a:r>
        </a:p>
      </dgm:t>
    </dgm:pt>
    <dgm:pt modelId="{9CA05807-C75C-0D49-A528-379BF38668D2}" type="parTrans" cxnId="{DAE04B16-E515-C248-91AC-A455A1CB582E}">
      <dgm:prSet/>
      <dgm:spPr/>
      <dgm:t>
        <a:bodyPr/>
        <a:lstStyle/>
        <a:p>
          <a:endParaRPr lang="en-US"/>
        </a:p>
      </dgm:t>
    </dgm:pt>
    <dgm:pt modelId="{335B8154-7D3E-FD42-97CF-4A5B3298F74C}" type="sibTrans" cxnId="{DAE04B16-E515-C248-91AC-A455A1CB582E}">
      <dgm:prSet/>
      <dgm:spPr/>
      <dgm:t>
        <a:bodyPr/>
        <a:lstStyle/>
        <a:p>
          <a:endParaRPr lang="en-US"/>
        </a:p>
      </dgm:t>
    </dgm:pt>
    <dgm:pt modelId="{FEDBF64E-8705-4007-B959-53C0212EC583}" type="pres">
      <dgm:prSet presAssocID="{42DF09E4-019B-4240-AA46-53E7A8AB7328}" presName="root" presStyleCnt="0">
        <dgm:presLayoutVars>
          <dgm:dir/>
          <dgm:resizeHandles val="exact"/>
        </dgm:presLayoutVars>
      </dgm:prSet>
      <dgm:spPr/>
    </dgm:pt>
    <dgm:pt modelId="{D0369F75-0ABB-4A20-BF58-D9FE729F69DB}" type="pres">
      <dgm:prSet presAssocID="{07AC56AA-3E67-4329-9818-44DDCFC1F0E9}" presName="compNode" presStyleCnt="0"/>
      <dgm:spPr/>
    </dgm:pt>
    <dgm:pt modelId="{A837218B-2AA6-4208-B7F2-D830EB899FA0}" type="pres">
      <dgm:prSet presAssocID="{07AC56AA-3E67-4329-9818-44DDCFC1F0E9}" presName="bgRect" presStyleLbl="bgShp" presStyleIdx="0" presStyleCnt="4"/>
      <dgm:spPr/>
    </dgm:pt>
    <dgm:pt modelId="{B0C2518E-6486-4F6C-8590-716C9EDD5610}" type="pres">
      <dgm:prSet presAssocID="{07AC56AA-3E67-4329-9818-44DDCFC1F0E9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D562CFE-59A5-4CDA-A823-647A06635B7D}" type="pres">
      <dgm:prSet presAssocID="{07AC56AA-3E67-4329-9818-44DDCFC1F0E9}" presName="spaceRect" presStyleCnt="0"/>
      <dgm:spPr/>
    </dgm:pt>
    <dgm:pt modelId="{3E93F726-CEC0-4F1C-94CA-7EA57840B147}" type="pres">
      <dgm:prSet presAssocID="{07AC56AA-3E67-4329-9818-44DDCFC1F0E9}" presName="parTx" presStyleLbl="revTx" presStyleIdx="0" presStyleCnt="4">
        <dgm:presLayoutVars>
          <dgm:chMax val="0"/>
          <dgm:chPref val="0"/>
        </dgm:presLayoutVars>
      </dgm:prSet>
      <dgm:spPr/>
    </dgm:pt>
    <dgm:pt modelId="{577B13A9-FAB4-4184-901A-086736DC2FAC}" type="pres">
      <dgm:prSet presAssocID="{575C1010-0372-4588-BA5C-556247D85104}" presName="sibTrans" presStyleCnt="0"/>
      <dgm:spPr/>
    </dgm:pt>
    <dgm:pt modelId="{2EED93D4-9710-4482-9F22-2A3BB0F7091E}" type="pres">
      <dgm:prSet presAssocID="{C695E3C3-B046-455A-BEC1-772742DB2605}" presName="compNode" presStyleCnt="0"/>
      <dgm:spPr/>
    </dgm:pt>
    <dgm:pt modelId="{47BE520D-C5CD-43E3-A255-0EBDF4070DA8}" type="pres">
      <dgm:prSet presAssocID="{C695E3C3-B046-455A-BEC1-772742DB2605}" presName="bgRect" presStyleLbl="bgShp" presStyleIdx="1" presStyleCnt="4"/>
      <dgm:spPr/>
    </dgm:pt>
    <dgm:pt modelId="{674B43BC-E3CC-4AA1-B263-05B2E709C7F3}" type="pres">
      <dgm:prSet presAssocID="{C695E3C3-B046-455A-BEC1-772742DB2605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33836079-CD46-4B09-ACC0-88E5826BEEF9}" type="pres">
      <dgm:prSet presAssocID="{C695E3C3-B046-455A-BEC1-772742DB2605}" presName="spaceRect" presStyleCnt="0"/>
      <dgm:spPr/>
    </dgm:pt>
    <dgm:pt modelId="{7D758FB2-9880-4825-98D5-F668639433BA}" type="pres">
      <dgm:prSet presAssocID="{C695E3C3-B046-455A-BEC1-772742DB2605}" presName="parTx" presStyleLbl="revTx" presStyleIdx="1" presStyleCnt="4">
        <dgm:presLayoutVars>
          <dgm:chMax val="0"/>
          <dgm:chPref val="0"/>
        </dgm:presLayoutVars>
      </dgm:prSet>
      <dgm:spPr/>
    </dgm:pt>
    <dgm:pt modelId="{D1A6E4FD-C21A-41F9-B29B-E384D25621E7}" type="pres">
      <dgm:prSet presAssocID="{4011BCCB-1D5B-4638-AA93-2227E378EEB6}" presName="sibTrans" presStyleCnt="0"/>
      <dgm:spPr/>
    </dgm:pt>
    <dgm:pt modelId="{4E3884CF-0356-4A3A-886D-302AADE35A4F}" type="pres">
      <dgm:prSet presAssocID="{5D0930E6-9049-42B6-A7D3-3E219063FD8D}" presName="compNode" presStyleCnt="0"/>
      <dgm:spPr/>
    </dgm:pt>
    <dgm:pt modelId="{5D5A7500-9D22-412D-80F2-806A4F193E54}" type="pres">
      <dgm:prSet presAssocID="{5D0930E6-9049-42B6-A7D3-3E219063FD8D}" presName="bgRect" presStyleLbl="bgShp" presStyleIdx="2" presStyleCnt="4"/>
      <dgm:spPr/>
    </dgm:pt>
    <dgm:pt modelId="{F2ECA675-C35C-4029-AF9B-E9DBA02A5543}" type="pres">
      <dgm:prSet presAssocID="{5D0930E6-9049-42B6-A7D3-3E219063FD8D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AB1530FE-4068-4CD8-81B2-CBA333804EEB}" type="pres">
      <dgm:prSet presAssocID="{5D0930E6-9049-42B6-A7D3-3E219063FD8D}" presName="spaceRect" presStyleCnt="0"/>
      <dgm:spPr/>
    </dgm:pt>
    <dgm:pt modelId="{57227ABE-047F-4AB2-9A90-F72E2E40B74C}" type="pres">
      <dgm:prSet presAssocID="{5D0930E6-9049-42B6-A7D3-3E219063FD8D}" presName="parTx" presStyleLbl="revTx" presStyleIdx="2" presStyleCnt="4">
        <dgm:presLayoutVars>
          <dgm:chMax val="0"/>
          <dgm:chPref val="0"/>
        </dgm:presLayoutVars>
      </dgm:prSet>
      <dgm:spPr/>
    </dgm:pt>
    <dgm:pt modelId="{43BBE632-79DC-1D4A-A0CE-3526DE7ED571}" type="pres">
      <dgm:prSet presAssocID="{AFCE15BD-97C2-40DD-964D-69525D669066}" presName="sibTrans" presStyleCnt="0"/>
      <dgm:spPr/>
    </dgm:pt>
    <dgm:pt modelId="{34F6B7C1-7481-7444-9282-96D3D644222E}" type="pres">
      <dgm:prSet presAssocID="{7D898C5C-4B26-3A49-8CF1-4926330B2DA6}" presName="compNode" presStyleCnt="0"/>
      <dgm:spPr/>
    </dgm:pt>
    <dgm:pt modelId="{505A06C2-A7FF-8E4C-A182-0E629D288C29}" type="pres">
      <dgm:prSet presAssocID="{7D898C5C-4B26-3A49-8CF1-4926330B2DA6}" presName="bgRect" presStyleLbl="bgShp" presStyleIdx="3" presStyleCnt="4"/>
      <dgm:spPr/>
    </dgm:pt>
    <dgm:pt modelId="{9AA145B3-1C81-0547-BF8E-B676AB3A0F51}" type="pres">
      <dgm:prSet presAssocID="{7D898C5C-4B26-3A49-8CF1-4926330B2DA6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effectLst/>
      </dgm:spPr>
      <dgm:extLst>
        <a:ext uri="{E40237B7-FDA0-4F09-8148-C483321AD2D9}">
          <dgm14:cNvPr xmlns:dgm14="http://schemas.microsoft.com/office/drawing/2010/diagram" id="0" name="" descr="Group Brainstorm"/>
        </a:ext>
      </dgm:extLst>
    </dgm:pt>
    <dgm:pt modelId="{33C7F2AC-5370-7448-876D-F3CA332B6BB6}" type="pres">
      <dgm:prSet presAssocID="{7D898C5C-4B26-3A49-8CF1-4926330B2DA6}" presName="spaceRect" presStyleCnt="0"/>
      <dgm:spPr/>
    </dgm:pt>
    <dgm:pt modelId="{2D1C3533-DD7D-424A-A3DE-8A85C30CC8FA}" type="pres">
      <dgm:prSet presAssocID="{7D898C5C-4B26-3A49-8CF1-4926330B2DA6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DAE04B16-E515-C248-91AC-A455A1CB582E}" srcId="{42DF09E4-019B-4240-AA46-53E7A8AB7328}" destId="{7D898C5C-4B26-3A49-8CF1-4926330B2DA6}" srcOrd="3" destOrd="0" parTransId="{9CA05807-C75C-0D49-A528-379BF38668D2}" sibTransId="{335B8154-7D3E-FD42-97CF-4A5B3298F74C}"/>
    <dgm:cxn modelId="{36A76724-30FB-2042-B091-BD11D56117E5}" type="presOf" srcId="{7D898C5C-4B26-3A49-8CF1-4926330B2DA6}" destId="{2D1C3533-DD7D-424A-A3DE-8A85C30CC8FA}" srcOrd="0" destOrd="0" presId="urn:microsoft.com/office/officeart/2018/2/layout/IconVerticalSolidList"/>
    <dgm:cxn modelId="{75BA7332-FCDB-4ED4-927F-485639D760C5}" srcId="{42DF09E4-019B-4240-AA46-53E7A8AB7328}" destId="{C695E3C3-B046-455A-BEC1-772742DB2605}" srcOrd="1" destOrd="0" parTransId="{FAC09864-DD70-4605-AB3F-77AEE1BD1E92}" sibTransId="{4011BCCB-1D5B-4638-AA93-2227E378EEB6}"/>
    <dgm:cxn modelId="{A88ECA39-1985-43DE-A40D-BCFD2B959846}" type="presOf" srcId="{07AC56AA-3E67-4329-9818-44DDCFC1F0E9}" destId="{3E93F726-CEC0-4F1C-94CA-7EA57840B147}" srcOrd="0" destOrd="0" presId="urn:microsoft.com/office/officeart/2018/2/layout/IconVerticalSolidList"/>
    <dgm:cxn modelId="{8244465B-9CB7-460A-A001-7DD6F9B5374C}" srcId="{42DF09E4-019B-4240-AA46-53E7A8AB7328}" destId="{5D0930E6-9049-42B6-A7D3-3E219063FD8D}" srcOrd="2" destOrd="0" parTransId="{17044D71-123C-49CA-A882-0EFBAD22DE7E}" sibTransId="{AFCE15BD-97C2-40DD-964D-69525D669066}"/>
    <dgm:cxn modelId="{B4F1348B-AE9C-4B02-8312-D4EBCE9EACE3}" type="presOf" srcId="{42DF09E4-019B-4240-AA46-53E7A8AB7328}" destId="{FEDBF64E-8705-4007-B959-53C0212EC583}" srcOrd="0" destOrd="0" presId="urn:microsoft.com/office/officeart/2018/2/layout/IconVerticalSolidList"/>
    <dgm:cxn modelId="{675F3C92-96AD-4686-AF61-FAC62514E383}" srcId="{42DF09E4-019B-4240-AA46-53E7A8AB7328}" destId="{07AC56AA-3E67-4329-9818-44DDCFC1F0E9}" srcOrd="0" destOrd="0" parTransId="{09B7503E-C86F-4B12-9231-7E9EDA33A570}" sibTransId="{575C1010-0372-4588-BA5C-556247D85104}"/>
    <dgm:cxn modelId="{91E123A1-0CD9-4661-8F88-AE73A115F8E5}" type="presOf" srcId="{C695E3C3-B046-455A-BEC1-772742DB2605}" destId="{7D758FB2-9880-4825-98D5-F668639433BA}" srcOrd="0" destOrd="0" presId="urn:microsoft.com/office/officeart/2018/2/layout/IconVerticalSolidList"/>
    <dgm:cxn modelId="{56EBA7AF-85C8-4266-87D7-9F8AAFE7E412}" type="presOf" srcId="{5D0930E6-9049-42B6-A7D3-3E219063FD8D}" destId="{57227ABE-047F-4AB2-9A90-F72E2E40B74C}" srcOrd="0" destOrd="0" presId="urn:microsoft.com/office/officeart/2018/2/layout/IconVerticalSolidList"/>
    <dgm:cxn modelId="{DE03434B-589D-40BB-952A-C1B7538A473E}" type="presParOf" srcId="{FEDBF64E-8705-4007-B959-53C0212EC583}" destId="{D0369F75-0ABB-4A20-BF58-D9FE729F69DB}" srcOrd="0" destOrd="0" presId="urn:microsoft.com/office/officeart/2018/2/layout/IconVerticalSolidList"/>
    <dgm:cxn modelId="{1E96A77B-D32B-4A38-B7B2-67F6E6F4D103}" type="presParOf" srcId="{D0369F75-0ABB-4A20-BF58-D9FE729F69DB}" destId="{A837218B-2AA6-4208-B7F2-D830EB899FA0}" srcOrd="0" destOrd="0" presId="urn:microsoft.com/office/officeart/2018/2/layout/IconVerticalSolidList"/>
    <dgm:cxn modelId="{7F80263C-306E-44AD-BDED-E9E3C8599E59}" type="presParOf" srcId="{D0369F75-0ABB-4A20-BF58-D9FE729F69DB}" destId="{B0C2518E-6486-4F6C-8590-716C9EDD5610}" srcOrd="1" destOrd="0" presId="urn:microsoft.com/office/officeart/2018/2/layout/IconVerticalSolidList"/>
    <dgm:cxn modelId="{1A6A15B0-1362-4B8D-B25C-D3F40F283762}" type="presParOf" srcId="{D0369F75-0ABB-4A20-BF58-D9FE729F69DB}" destId="{0D562CFE-59A5-4CDA-A823-647A06635B7D}" srcOrd="2" destOrd="0" presId="urn:microsoft.com/office/officeart/2018/2/layout/IconVerticalSolidList"/>
    <dgm:cxn modelId="{C48E7223-85F6-40AE-B8C8-EDE453984BCC}" type="presParOf" srcId="{D0369F75-0ABB-4A20-BF58-D9FE729F69DB}" destId="{3E93F726-CEC0-4F1C-94CA-7EA57840B147}" srcOrd="3" destOrd="0" presId="urn:microsoft.com/office/officeart/2018/2/layout/IconVerticalSolidList"/>
    <dgm:cxn modelId="{B6E969BC-A105-48F3-B241-532976E89A69}" type="presParOf" srcId="{FEDBF64E-8705-4007-B959-53C0212EC583}" destId="{577B13A9-FAB4-4184-901A-086736DC2FAC}" srcOrd="1" destOrd="0" presId="urn:microsoft.com/office/officeart/2018/2/layout/IconVerticalSolidList"/>
    <dgm:cxn modelId="{1E90E13D-1D07-4B99-B932-833757D7C336}" type="presParOf" srcId="{FEDBF64E-8705-4007-B959-53C0212EC583}" destId="{2EED93D4-9710-4482-9F22-2A3BB0F7091E}" srcOrd="2" destOrd="0" presId="urn:microsoft.com/office/officeart/2018/2/layout/IconVerticalSolidList"/>
    <dgm:cxn modelId="{5C927BB2-F208-4EAA-B9A2-25199B5F6365}" type="presParOf" srcId="{2EED93D4-9710-4482-9F22-2A3BB0F7091E}" destId="{47BE520D-C5CD-43E3-A255-0EBDF4070DA8}" srcOrd="0" destOrd="0" presId="urn:microsoft.com/office/officeart/2018/2/layout/IconVerticalSolidList"/>
    <dgm:cxn modelId="{109CFD1F-FAC2-4704-A8ED-9644A05D136F}" type="presParOf" srcId="{2EED93D4-9710-4482-9F22-2A3BB0F7091E}" destId="{674B43BC-E3CC-4AA1-B263-05B2E709C7F3}" srcOrd="1" destOrd="0" presId="urn:microsoft.com/office/officeart/2018/2/layout/IconVerticalSolidList"/>
    <dgm:cxn modelId="{5C5608CA-BFF5-485C-A794-0B07FD33B676}" type="presParOf" srcId="{2EED93D4-9710-4482-9F22-2A3BB0F7091E}" destId="{33836079-CD46-4B09-ACC0-88E5826BEEF9}" srcOrd="2" destOrd="0" presId="urn:microsoft.com/office/officeart/2018/2/layout/IconVerticalSolidList"/>
    <dgm:cxn modelId="{CBAAC733-D04B-40BC-A4D7-7E57C45C9FEF}" type="presParOf" srcId="{2EED93D4-9710-4482-9F22-2A3BB0F7091E}" destId="{7D758FB2-9880-4825-98D5-F668639433BA}" srcOrd="3" destOrd="0" presId="urn:microsoft.com/office/officeart/2018/2/layout/IconVerticalSolidList"/>
    <dgm:cxn modelId="{CF5EFBC3-757E-4276-BA56-ED038F9D1A89}" type="presParOf" srcId="{FEDBF64E-8705-4007-B959-53C0212EC583}" destId="{D1A6E4FD-C21A-41F9-B29B-E384D25621E7}" srcOrd="3" destOrd="0" presId="urn:microsoft.com/office/officeart/2018/2/layout/IconVerticalSolidList"/>
    <dgm:cxn modelId="{0C03035F-DC93-40EF-819D-AAAC329DF703}" type="presParOf" srcId="{FEDBF64E-8705-4007-B959-53C0212EC583}" destId="{4E3884CF-0356-4A3A-886D-302AADE35A4F}" srcOrd="4" destOrd="0" presId="urn:microsoft.com/office/officeart/2018/2/layout/IconVerticalSolidList"/>
    <dgm:cxn modelId="{7045A2D8-DB06-4EC4-A949-2FF06C6A34C4}" type="presParOf" srcId="{4E3884CF-0356-4A3A-886D-302AADE35A4F}" destId="{5D5A7500-9D22-412D-80F2-806A4F193E54}" srcOrd="0" destOrd="0" presId="urn:microsoft.com/office/officeart/2018/2/layout/IconVerticalSolidList"/>
    <dgm:cxn modelId="{608B5317-C4C7-46D7-84AA-8F013C967959}" type="presParOf" srcId="{4E3884CF-0356-4A3A-886D-302AADE35A4F}" destId="{F2ECA675-C35C-4029-AF9B-E9DBA02A5543}" srcOrd="1" destOrd="0" presId="urn:microsoft.com/office/officeart/2018/2/layout/IconVerticalSolidList"/>
    <dgm:cxn modelId="{84BE5187-878B-4918-80D1-F241F0734B37}" type="presParOf" srcId="{4E3884CF-0356-4A3A-886D-302AADE35A4F}" destId="{AB1530FE-4068-4CD8-81B2-CBA333804EEB}" srcOrd="2" destOrd="0" presId="urn:microsoft.com/office/officeart/2018/2/layout/IconVerticalSolidList"/>
    <dgm:cxn modelId="{74630FBC-DC4A-4606-9B91-01C1CFB1AC23}" type="presParOf" srcId="{4E3884CF-0356-4A3A-886D-302AADE35A4F}" destId="{57227ABE-047F-4AB2-9A90-F72E2E40B74C}" srcOrd="3" destOrd="0" presId="urn:microsoft.com/office/officeart/2018/2/layout/IconVerticalSolidList"/>
    <dgm:cxn modelId="{A7369B81-F0C9-6742-ACA9-BAB2F7620272}" type="presParOf" srcId="{FEDBF64E-8705-4007-B959-53C0212EC583}" destId="{43BBE632-79DC-1D4A-A0CE-3526DE7ED571}" srcOrd="5" destOrd="0" presId="urn:microsoft.com/office/officeart/2018/2/layout/IconVerticalSolidList"/>
    <dgm:cxn modelId="{B532D183-C95B-E24A-B68E-C41EE40E85D6}" type="presParOf" srcId="{FEDBF64E-8705-4007-B959-53C0212EC583}" destId="{34F6B7C1-7481-7444-9282-96D3D644222E}" srcOrd="6" destOrd="0" presId="urn:microsoft.com/office/officeart/2018/2/layout/IconVerticalSolidList"/>
    <dgm:cxn modelId="{30E03245-79B4-B142-9CD0-583D6D9CAB10}" type="presParOf" srcId="{34F6B7C1-7481-7444-9282-96D3D644222E}" destId="{505A06C2-A7FF-8E4C-A182-0E629D288C29}" srcOrd="0" destOrd="0" presId="urn:microsoft.com/office/officeart/2018/2/layout/IconVerticalSolidList"/>
    <dgm:cxn modelId="{2287C10A-688E-3A43-9A38-1E18228B3519}" type="presParOf" srcId="{34F6B7C1-7481-7444-9282-96D3D644222E}" destId="{9AA145B3-1C81-0547-BF8E-B676AB3A0F51}" srcOrd="1" destOrd="0" presId="urn:microsoft.com/office/officeart/2018/2/layout/IconVerticalSolidList"/>
    <dgm:cxn modelId="{65B2A9C9-4D33-6A4B-A889-6A8B078C82DF}" type="presParOf" srcId="{34F6B7C1-7481-7444-9282-96D3D644222E}" destId="{33C7F2AC-5370-7448-876D-F3CA332B6BB6}" srcOrd="2" destOrd="0" presId="urn:microsoft.com/office/officeart/2018/2/layout/IconVerticalSolidList"/>
    <dgm:cxn modelId="{3522C09C-BBA5-8342-AC8C-4D825D52B5D5}" type="presParOf" srcId="{34F6B7C1-7481-7444-9282-96D3D644222E}" destId="{2D1C3533-DD7D-424A-A3DE-8A85C30CC8F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40808BF-F0D5-4D1F-8FC0-66B18D2508F5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A1225A-2795-4BCF-9304-7977C96A339D}">
      <dgm:prSet/>
      <dgm:spPr/>
      <dgm:t>
        <a:bodyPr/>
        <a:lstStyle/>
        <a:p>
          <a:r>
            <a:rPr lang="en-US"/>
            <a:t>Architecture  </a:t>
          </a:r>
        </a:p>
      </dgm:t>
    </dgm:pt>
    <dgm:pt modelId="{B6259337-2AAE-4F4D-80BF-89ED8C924A5D}" type="parTrans" cxnId="{198E46D9-49CF-493B-943A-96D64E0D54B8}">
      <dgm:prSet/>
      <dgm:spPr/>
      <dgm:t>
        <a:bodyPr/>
        <a:lstStyle/>
        <a:p>
          <a:endParaRPr lang="en-US"/>
        </a:p>
      </dgm:t>
    </dgm:pt>
    <dgm:pt modelId="{856C9397-EB0A-46F2-9344-9A32D2DF4326}" type="sibTrans" cxnId="{198E46D9-49CF-493B-943A-96D64E0D54B8}">
      <dgm:prSet/>
      <dgm:spPr/>
      <dgm:t>
        <a:bodyPr/>
        <a:lstStyle/>
        <a:p>
          <a:endParaRPr lang="en-US"/>
        </a:p>
      </dgm:t>
    </dgm:pt>
    <dgm:pt modelId="{C065E2EF-8B4D-480D-A8F7-CD88CD6A0E82}">
      <dgm:prSet/>
      <dgm:spPr/>
      <dgm:t>
        <a:bodyPr/>
        <a:lstStyle/>
        <a:p>
          <a:r>
            <a:rPr lang="en-US"/>
            <a:t>Very flexible infrastructure to design full network topology</a:t>
          </a:r>
        </a:p>
      </dgm:t>
    </dgm:pt>
    <dgm:pt modelId="{F5593867-CBA0-48F5-9709-64B2E5CA2C2B}" type="parTrans" cxnId="{4706ADB7-F25A-4CB8-BE68-C72505451DB1}">
      <dgm:prSet/>
      <dgm:spPr/>
      <dgm:t>
        <a:bodyPr/>
        <a:lstStyle/>
        <a:p>
          <a:endParaRPr lang="en-US"/>
        </a:p>
      </dgm:t>
    </dgm:pt>
    <dgm:pt modelId="{80284A74-ACE1-472D-8E86-7448DFF252E2}" type="sibTrans" cxnId="{4706ADB7-F25A-4CB8-BE68-C72505451DB1}">
      <dgm:prSet/>
      <dgm:spPr/>
      <dgm:t>
        <a:bodyPr/>
        <a:lstStyle/>
        <a:p>
          <a:endParaRPr lang="en-US"/>
        </a:p>
      </dgm:t>
    </dgm:pt>
    <dgm:pt modelId="{81BFFF2A-5AE0-4BC5-8D28-1F9F0111D831}">
      <dgm:prSet/>
      <dgm:spPr/>
      <dgm:t>
        <a:bodyPr/>
        <a:lstStyle/>
        <a:p>
          <a:r>
            <a:rPr lang="en-US"/>
            <a:t>Hosting Options</a:t>
          </a:r>
        </a:p>
      </dgm:t>
    </dgm:pt>
    <dgm:pt modelId="{E6283229-2537-499F-BF11-6E5F50870AFD}" type="parTrans" cxnId="{9192D46A-00B9-42EC-9482-1CB0B8023F5C}">
      <dgm:prSet/>
      <dgm:spPr/>
      <dgm:t>
        <a:bodyPr/>
        <a:lstStyle/>
        <a:p>
          <a:endParaRPr lang="en-US"/>
        </a:p>
      </dgm:t>
    </dgm:pt>
    <dgm:pt modelId="{641C4E20-A581-4334-A935-5A81A3393D91}" type="sibTrans" cxnId="{9192D46A-00B9-42EC-9482-1CB0B8023F5C}">
      <dgm:prSet/>
      <dgm:spPr/>
      <dgm:t>
        <a:bodyPr/>
        <a:lstStyle/>
        <a:p>
          <a:endParaRPr lang="en-US"/>
        </a:p>
      </dgm:t>
    </dgm:pt>
    <dgm:pt modelId="{A5126A4B-FE27-4287-B19E-F719CB22996C}">
      <dgm:prSet/>
      <dgm:spPr/>
      <dgm:t>
        <a:bodyPr/>
        <a:lstStyle/>
        <a:p>
          <a:r>
            <a:rPr lang="en-US"/>
            <a:t>VNETS</a:t>
          </a:r>
        </a:p>
      </dgm:t>
    </dgm:pt>
    <dgm:pt modelId="{5969E17B-8B76-4C70-81D1-45ABBD59BEA2}" type="parTrans" cxnId="{8BBA0C6F-647C-4A2A-A902-CC228F2A9FE5}">
      <dgm:prSet/>
      <dgm:spPr/>
      <dgm:t>
        <a:bodyPr/>
        <a:lstStyle/>
        <a:p>
          <a:endParaRPr lang="en-US"/>
        </a:p>
      </dgm:t>
    </dgm:pt>
    <dgm:pt modelId="{4FDE2AC9-23C6-47DD-9808-94413A9BAC0C}" type="sibTrans" cxnId="{8BBA0C6F-647C-4A2A-A902-CC228F2A9FE5}">
      <dgm:prSet/>
      <dgm:spPr/>
      <dgm:t>
        <a:bodyPr/>
        <a:lstStyle/>
        <a:p>
          <a:endParaRPr lang="en-US"/>
        </a:p>
      </dgm:t>
    </dgm:pt>
    <dgm:pt modelId="{39FE0F6F-F395-3C4F-A107-8FA33E967A30}">
      <dgm:prSet/>
      <dgm:spPr/>
      <dgm:t>
        <a:bodyPr/>
        <a:lstStyle/>
        <a:p>
          <a:r>
            <a:rPr lang="en-US"/>
            <a:t>Firewalls</a:t>
          </a:r>
        </a:p>
      </dgm:t>
    </dgm:pt>
    <dgm:pt modelId="{2374FF35-DDF6-454C-A08D-89F172EBCC29}" type="parTrans" cxnId="{1F335999-6B20-A94E-8A64-DE3E93214E9A}">
      <dgm:prSet/>
      <dgm:spPr/>
      <dgm:t>
        <a:bodyPr/>
        <a:lstStyle/>
        <a:p>
          <a:endParaRPr lang="en-US"/>
        </a:p>
      </dgm:t>
    </dgm:pt>
    <dgm:pt modelId="{5AC9E3FB-2083-4349-A731-D73D0EDB2B4B}" type="sibTrans" cxnId="{1F335999-6B20-A94E-8A64-DE3E93214E9A}">
      <dgm:prSet/>
      <dgm:spPr/>
      <dgm:t>
        <a:bodyPr/>
        <a:lstStyle/>
        <a:p>
          <a:endParaRPr lang="en-US"/>
        </a:p>
      </dgm:t>
    </dgm:pt>
    <dgm:pt modelId="{61AF901E-DA37-5A47-A9B6-5F86E6B06621}">
      <dgm:prSet/>
      <dgm:spPr/>
      <dgm:t>
        <a:bodyPr/>
        <a:lstStyle/>
        <a:p>
          <a:endParaRPr lang="en-US"/>
        </a:p>
      </dgm:t>
    </dgm:pt>
    <dgm:pt modelId="{B64A3159-5AFF-7B44-BD69-850A39CBA47F}" type="parTrans" cxnId="{AB94CC2E-714D-D048-A2D5-6C87E686F3AF}">
      <dgm:prSet/>
      <dgm:spPr/>
      <dgm:t>
        <a:bodyPr/>
        <a:lstStyle/>
        <a:p>
          <a:endParaRPr lang="en-US"/>
        </a:p>
      </dgm:t>
    </dgm:pt>
    <dgm:pt modelId="{872E5937-31D0-9B4A-8787-C77E5B4105E7}" type="sibTrans" cxnId="{AB94CC2E-714D-D048-A2D5-6C87E686F3AF}">
      <dgm:prSet/>
      <dgm:spPr/>
      <dgm:t>
        <a:bodyPr/>
        <a:lstStyle/>
        <a:p>
          <a:endParaRPr lang="en-US"/>
        </a:p>
      </dgm:t>
    </dgm:pt>
    <dgm:pt modelId="{29F39A8E-F1F8-904B-893B-FEB21575C15A}">
      <dgm:prSet/>
      <dgm:spPr/>
      <dgm:t>
        <a:bodyPr/>
        <a:lstStyle/>
        <a:p>
          <a:r>
            <a:rPr lang="en-US"/>
            <a:t>Azure AD</a:t>
          </a:r>
        </a:p>
      </dgm:t>
    </dgm:pt>
    <dgm:pt modelId="{A39543F4-1A4D-A24B-B494-69517B64AF6A}" type="parTrans" cxnId="{5B8B66E3-F344-3742-9766-7A35BCD42235}">
      <dgm:prSet/>
      <dgm:spPr/>
      <dgm:t>
        <a:bodyPr/>
        <a:lstStyle/>
        <a:p>
          <a:endParaRPr lang="en-US"/>
        </a:p>
      </dgm:t>
    </dgm:pt>
    <dgm:pt modelId="{501164E7-2A9A-3E4F-BC6C-C51E8A27886B}" type="sibTrans" cxnId="{5B8B66E3-F344-3742-9766-7A35BCD42235}">
      <dgm:prSet/>
      <dgm:spPr/>
      <dgm:t>
        <a:bodyPr/>
        <a:lstStyle/>
        <a:p>
          <a:endParaRPr lang="en-US"/>
        </a:p>
      </dgm:t>
    </dgm:pt>
    <dgm:pt modelId="{0E5A9D7D-B900-4740-8F3C-C66E6BF26DF0}">
      <dgm:prSet/>
      <dgm:spPr/>
      <dgm:t>
        <a:bodyPr/>
        <a:lstStyle/>
        <a:p>
          <a:r>
            <a:rPr lang="en-US"/>
            <a:t>ExpressRoute</a:t>
          </a:r>
        </a:p>
      </dgm:t>
    </dgm:pt>
    <dgm:pt modelId="{880FC655-FFC2-4C44-824E-F462677A5F47}" type="parTrans" cxnId="{2C5F32DF-1E30-F24C-B7A2-8EBAC0142B2D}">
      <dgm:prSet/>
      <dgm:spPr/>
      <dgm:t>
        <a:bodyPr/>
        <a:lstStyle/>
        <a:p>
          <a:endParaRPr lang="en-US"/>
        </a:p>
      </dgm:t>
    </dgm:pt>
    <dgm:pt modelId="{E5C3BEB8-FEF3-1542-86A3-E9D5A5F3596E}" type="sibTrans" cxnId="{2C5F32DF-1E30-F24C-B7A2-8EBAC0142B2D}">
      <dgm:prSet/>
      <dgm:spPr/>
      <dgm:t>
        <a:bodyPr/>
        <a:lstStyle/>
        <a:p>
          <a:endParaRPr lang="en-US"/>
        </a:p>
      </dgm:t>
    </dgm:pt>
    <dgm:pt modelId="{D8027396-7E17-4E43-89AF-0E86FBAC43F4}">
      <dgm:prSet/>
      <dgm:spPr/>
      <dgm:t>
        <a:bodyPr/>
        <a:lstStyle/>
        <a:p>
          <a:r>
            <a:rPr lang="en-US">
              <a:hlinkClick xmlns:r="http://schemas.openxmlformats.org/officeDocument/2006/relationships" r:id="rId1"/>
            </a:rPr>
            <a:t>https://azure.microsoft.com/en-us/services/expressroute/</a:t>
          </a:r>
          <a:endParaRPr lang="en-US"/>
        </a:p>
      </dgm:t>
    </dgm:pt>
    <dgm:pt modelId="{600C28B6-5DD0-FB4C-B3C4-00320F4BD259}" type="parTrans" cxnId="{D980A94F-0826-9C49-B4C7-1E93307638B0}">
      <dgm:prSet/>
      <dgm:spPr/>
      <dgm:t>
        <a:bodyPr/>
        <a:lstStyle/>
        <a:p>
          <a:endParaRPr lang="en-US"/>
        </a:p>
      </dgm:t>
    </dgm:pt>
    <dgm:pt modelId="{8246E1C5-23DF-BA43-B390-21D42212177F}" type="sibTrans" cxnId="{D980A94F-0826-9C49-B4C7-1E93307638B0}">
      <dgm:prSet/>
      <dgm:spPr/>
      <dgm:t>
        <a:bodyPr/>
        <a:lstStyle/>
        <a:p>
          <a:endParaRPr lang="en-US"/>
        </a:p>
      </dgm:t>
    </dgm:pt>
    <dgm:pt modelId="{10FAD61F-44FE-4E49-9B5E-E27BCFFA4557}">
      <dgm:prSet/>
      <dgm:spPr/>
      <dgm:t>
        <a:bodyPr/>
        <a:lstStyle/>
        <a:p>
          <a:r>
            <a:rPr lang="en-US"/>
            <a:t>Load Balancer</a:t>
          </a:r>
        </a:p>
      </dgm:t>
    </dgm:pt>
    <dgm:pt modelId="{EC868DC3-DF64-DB4F-9538-78DA6335CDFD}" type="parTrans" cxnId="{74DDAF25-4B92-7D4F-8653-63168C266A53}">
      <dgm:prSet/>
      <dgm:spPr/>
      <dgm:t>
        <a:bodyPr/>
        <a:lstStyle/>
        <a:p>
          <a:endParaRPr lang="en-US"/>
        </a:p>
      </dgm:t>
    </dgm:pt>
    <dgm:pt modelId="{8F4358F8-4A0F-A943-BB60-7E5CD51D21DE}" type="sibTrans" cxnId="{74DDAF25-4B92-7D4F-8653-63168C266A53}">
      <dgm:prSet/>
      <dgm:spPr/>
      <dgm:t>
        <a:bodyPr/>
        <a:lstStyle/>
        <a:p>
          <a:endParaRPr lang="en-US"/>
        </a:p>
      </dgm:t>
    </dgm:pt>
    <dgm:pt modelId="{6EB32086-73D7-1548-B251-6A4421CB2B2D}">
      <dgm:prSet/>
      <dgm:spPr/>
      <dgm:t>
        <a:bodyPr/>
        <a:lstStyle/>
        <a:p>
          <a:r>
            <a:rPr lang="en-US"/>
            <a:t>Can likely design an equivalent (or better) environment than utilized currently</a:t>
          </a:r>
        </a:p>
      </dgm:t>
    </dgm:pt>
    <dgm:pt modelId="{CEC7326F-EA1B-764E-BB72-18D669337B5E}" type="parTrans" cxnId="{DBA16E41-790F-9B42-820E-C4685C87BC60}">
      <dgm:prSet/>
      <dgm:spPr/>
      <dgm:t>
        <a:bodyPr/>
        <a:lstStyle/>
        <a:p>
          <a:endParaRPr lang="en-US"/>
        </a:p>
      </dgm:t>
    </dgm:pt>
    <dgm:pt modelId="{5292D4B3-8D04-4046-8FD7-4024F7492BF9}" type="sibTrans" cxnId="{DBA16E41-790F-9B42-820E-C4685C87BC60}">
      <dgm:prSet/>
      <dgm:spPr/>
      <dgm:t>
        <a:bodyPr/>
        <a:lstStyle/>
        <a:p>
          <a:endParaRPr lang="en-US"/>
        </a:p>
      </dgm:t>
    </dgm:pt>
    <dgm:pt modelId="{A50615B0-1229-724C-8214-5A9AF5BD614A}">
      <dgm:prSet/>
      <dgm:spPr/>
      <dgm:t>
        <a:bodyPr/>
        <a:lstStyle/>
        <a:p>
          <a:r>
            <a:rPr lang="en-US"/>
            <a:t>Very possible to design architectures for on-prem and Cloud to interact securely and efficiently</a:t>
          </a:r>
        </a:p>
      </dgm:t>
    </dgm:pt>
    <dgm:pt modelId="{25DD144E-9B25-174A-B6DF-A4ABD9EA3E33}" type="parTrans" cxnId="{03EC15AF-7A4F-2F4E-BD8A-E84C22EE6407}">
      <dgm:prSet/>
      <dgm:spPr/>
      <dgm:t>
        <a:bodyPr/>
        <a:lstStyle/>
        <a:p>
          <a:endParaRPr lang="en-US"/>
        </a:p>
      </dgm:t>
    </dgm:pt>
    <dgm:pt modelId="{209C00FD-4DA9-8346-9B76-79AEA0B010C4}" type="sibTrans" cxnId="{03EC15AF-7A4F-2F4E-BD8A-E84C22EE6407}">
      <dgm:prSet/>
      <dgm:spPr/>
      <dgm:t>
        <a:bodyPr/>
        <a:lstStyle/>
        <a:p>
          <a:endParaRPr lang="en-US"/>
        </a:p>
      </dgm:t>
    </dgm:pt>
    <dgm:pt modelId="{07C34B69-DDCE-8D47-8212-E446C4496C06}" type="pres">
      <dgm:prSet presAssocID="{B40808BF-F0D5-4D1F-8FC0-66B18D2508F5}" presName="linear" presStyleCnt="0">
        <dgm:presLayoutVars>
          <dgm:dir/>
          <dgm:animLvl val="lvl"/>
          <dgm:resizeHandles val="exact"/>
        </dgm:presLayoutVars>
      </dgm:prSet>
      <dgm:spPr/>
    </dgm:pt>
    <dgm:pt modelId="{D3254605-F475-2D45-8EF3-FF352D8EDDBA}" type="pres">
      <dgm:prSet presAssocID="{74A1225A-2795-4BCF-9304-7977C96A339D}" presName="parentLin" presStyleCnt="0"/>
      <dgm:spPr/>
    </dgm:pt>
    <dgm:pt modelId="{608482D7-A4B2-2648-9CAB-EE6B3B3D49FB}" type="pres">
      <dgm:prSet presAssocID="{74A1225A-2795-4BCF-9304-7977C96A339D}" presName="parentLeftMargin" presStyleLbl="node1" presStyleIdx="0" presStyleCnt="2"/>
      <dgm:spPr/>
    </dgm:pt>
    <dgm:pt modelId="{26DD41F7-EAD3-FB43-B05B-88664AED4820}" type="pres">
      <dgm:prSet presAssocID="{74A1225A-2795-4BCF-9304-7977C96A339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EFE9F233-AB6B-024F-9A5E-36F7EA2C8B57}" type="pres">
      <dgm:prSet presAssocID="{74A1225A-2795-4BCF-9304-7977C96A339D}" presName="negativeSpace" presStyleCnt="0"/>
      <dgm:spPr/>
    </dgm:pt>
    <dgm:pt modelId="{AC1D12CE-7BC3-AB4E-A51E-36A8C55673EF}" type="pres">
      <dgm:prSet presAssocID="{74A1225A-2795-4BCF-9304-7977C96A339D}" presName="childText" presStyleLbl="conFgAcc1" presStyleIdx="0" presStyleCnt="2">
        <dgm:presLayoutVars>
          <dgm:bulletEnabled val="1"/>
        </dgm:presLayoutVars>
      </dgm:prSet>
      <dgm:spPr/>
    </dgm:pt>
    <dgm:pt modelId="{CEA68D06-23E7-5A45-B9EA-CA7390569097}" type="pres">
      <dgm:prSet presAssocID="{856C9397-EB0A-46F2-9344-9A32D2DF4326}" presName="spaceBetweenRectangles" presStyleCnt="0"/>
      <dgm:spPr/>
    </dgm:pt>
    <dgm:pt modelId="{296ABFE3-ACCB-FD40-ADFA-920C4F3D2082}" type="pres">
      <dgm:prSet presAssocID="{81BFFF2A-5AE0-4BC5-8D28-1F9F0111D831}" presName="parentLin" presStyleCnt="0"/>
      <dgm:spPr/>
    </dgm:pt>
    <dgm:pt modelId="{6E5E6B1C-6804-6842-B39C-D40C66FE993C}" type="pres">
      <dgm:prSet presAssocID="{81BFFF2A-5AE0-4BC5-8D28-1F9F0111D831}" presName="parentLeftMargin" presStyleLbl="node1" presStyleIdx="0" presStyleCnt="2"/>
      <dgm:spPr/>
    </dgm:pt>
    <dgm:pt modelId="{A55F7D80-55C0-8F45-A699-DE0A7D45D04F}" type="pres">
      <dgm:prSet presAssocID="{81BFFF2A-5AE0-4BC5-8D28-1F9F0111D831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7E584BA0-CF75-4642-8EF4-944EC041CF92}" type="pres">
      <dgm:prSet presAssocID="{81BFFF2A-5AE0-4BC5-8D28-1F9F0111D831}" presName="negativeSpace" presStyleCnt="0"/>
      <dgm:spPr/>
    </dgm:pt>
    <dgm:pt modelId="{67B00956-AFB0-F141-A0B7-1F8022B1C94A}" type="pres">
      <dgm:prSet presAssocID="{81BFFF2A-5AE0-4BC5-8D28-1F9F0111D831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F3DFC513-B6AA-CF41-B8D1-2F286489C6C6}" type="presOf" srcId="{A5126A4B-FE27-4287-B19E-F719CB22996C}" destId="{67B00956-AFB0-F141-A0B7-1F8022B1C94A}" srcOrd="0" destOrd="1" presId="urn:microsoft.com/office/officeart/2005/8/layout/list1"/>
    <dgm:cxn modelId="{74DDAF25-4B92-7D4F-8653-63168C266A53}" srcId="{81BFFF2A-5AE0-4BC5-8D28-1F9F0111D831}" destId="{10FAD61F-44FE-4E49-9B5E-E27BCFFA4557}" srcOrd="3" destOrd="0" parTransId="{EC868DC3-DF64-DB4F-9538-78DA6335CDFD}" sibTransId="{8F4358F8-4A0F-A943-BB60-7E5CD51D21DE}"/>
    <dgm:cxn modelId="{86A8D225-9F3B-C64A-A1C0-93E78C5CA672}" type="presOf" srcId="{81BFFF2A-5AE0-4BC5-8D28-1F9F0111D831}" destId="{A55F7D80-55C0-8F45-A699-DE0A7D45D04F}" srcOrd="1" destOrd="0" presId="urn:microsoft.com/office/officeart/2005/8/layout/list1"/>
    <dgm:cxn modelId="{AB94CC2E-714D-D048-A2D5-6C87E686F3AF}" srcId="{81BFFF2A-5AE0-4BC5-8D28-1F9F0111D831}" destId="{61AF901E-DA37-5A47-A9B6-5F86E6B06621}" srcOrd="5" destOrd="0" parTransId="{B64A3159-5AFF-7B44-BD69-850A39CBA47F}" sibTransId="{872E5937-31D0-9B4A-8787-C77E5B4105E7}"/>
    <dgm:cxn modelId="{8585D93E-A4AB-CE47-95D3-78C3C3F3D9C0}" type="presOf" srcId="{A50615B0-1229-724C-8214-5A9AF5BD614A}" destId="{AC1D12CE-7BC3-AB4E-A51E-36A8C55673EF}" srcOrd="0" destOrd="2" presId="urn:microsoft.com/office/officeart/2005/8/layout/list1"/>
    <dgm:cxn modelId="{DBA16E41-790F-9B42-820E-C4685C87BC60}" srcId="{74A1225A-2795-4BCF-9304-7977C96A339D}" destId="{6EB32086-73D7-1548-B251-6A4421CB2B2D}" srcOrd="1" destOrd="0" parTransId="{CEC7326F-EA1B-764E-BB72-18D669337B5E}" sibTransId="{5292D4B3-8D04-4046-8FD7-4024F7492BF9}"/>
    <dgm:cxn modelId="{7937A461-F213-DA45-8F36-72B33A8F7304}" type="presOf" srcId="{29F39A8E-F1F8-904B-893B-FEB21575C15A}" destId="{67B00956-AFB0-F141-A0B7-1F8022B1C94A}" srcOrd="0" destOrd="0" presId="urn:microsoft.com/office/officeart/2005/8/layout/list1"/>
    <dgm:cxn modelId="{65DDD043-CB21-B344-B142-40DD07888636}" type="presOf" srcId="{10FAD61F-44FE-4E49-9B5E-E27BCFFA4557}" destId="{67B00956-AFB0-F141-A0B7-1F8022B1C94A}" srcOrd="0" destOrd="3" presId="urn:microsoft.com/office/officeart/2005/8/layout/list1"/>
    <dgm:cxn modelId="{9192D46A-00B9-42EC-9482-1CB0B8023F5C}" srcId="{B40808BF-F0D5-4D1F-8FC0-66B18D2508F5}" destId="{81BFFF2A-5AE0-4BC5-8D28-1F9F0111D831}" srcOrd="1" destOrd="0" parTransId="{E6283229-2537-499F-BF11-6E5F50870AFD}" sibTransId="{641C4E20-A581-4334-A935-5A81A3393D91}"/>
    <dgm:cxn modelId="{F751EE6D-68F4-F943-84FF-ED818D44B73F}" type="presOf" srcId="{B40808BF-F0D5-4D1F-8FC0-66B18D2508F5}" destId="{07C34B69-DDCE-8D47-8212-E446C4496C06}" srcOrd="0" destOrd="0" presId="urn:microsoft.com/office/officeart/2005/8/layout/list1"/>
    <dgm:cxn modelId="{8BBA0C6F-647C-4A2A-A902-CC228F2A9FE5}" srcId="{81BFFF2A-5AE0-4BC5-8D28-1F9F0111D831}" destId="{A5126A4B-FE27-4287-B19E-F719CB22996C}" srcOrd="1" destOrd="0" parTransId="{5969E17B-8B76-4C70-81D1-45ABBD59BEA2}" sibTransId="{4FDE2AC9-23C6-47DD-9808-94413A9BAC0C}"/>
    <dgm:cxn modelId="{D980A94F-0826-9C49-B4C7-1E93307638B0}" srcId="{0E5A9D7D-B900-4740-8F3C-C66E6BF26DF0}" destId="{D8027396-7E17-4E43-89AF-0E86FBAC43F4}" srcOrd="0" destOrd="0" parTransId="{600C28B6-5DD0-FB4C-B3C4-00320F4BD259}" sibTransId="{8246E1C5-23DF-BA43-B390-21D42212177F}"/>
    <dgm:cxn modelId="{7183E581-893E-5840-A656-3EE25EE6C723}" type="presOf" srcId="{61AF901E-DA37-5A47-A9B6-5F86E6B06621}" destId="{67B00956-AFB0-F141-A0B7-1F8022B1C94A}" srcOrd="0" destOrd="6" presId="urn:microsoft.com/office/officeart/2005/8/layout/list1"/>
    <dgm:cxn modelId="{0E748987-D783-6844-BDC4-7C7146433F00}" type="presOf" srcId="{81BFFF2A-5AE0-4BC5-8D28-1F9F0111D831}" destId="{6E5E6B1C-6804-6842-B39C-D40C66FE993C}" srcOrd="0" destOrd="0" presId="urn:microsoft.com/office/officeart/2005/8/layout/list1"/>
    <dgm:cxn modelId="{20CB3B8B-6BE6-6C48-BE1E-C7AC822D4DDF}" type="presOf" srcId="{39FE0F6F-F395-3C4F-A107-8FA33E967A30}" destId="{67B00956-AFB0-F141-A0B7-1F8022B1C94A}" srcOrd="0" destOrd="2" presId="urn:microsoft.com/office/officeart/2005/8/layout/list1"/>
    <dgm:cxn modelId="{1F335999-6B20-A94E-8A64-DE3E93214E9A}" srcId="{81BFFF2A-5AE0-4BC5-8D28-1F9F0111D831}" destId="{39FE0F6F-F395-3C4F-A107-8FA33E967A30}" srcOrd="2" destOrd="0" parTransId="{2374FF35-DDF6-454C-A08D-89F172EBCC29}" sibTransId="{5AC9E3FB-2083-4349-A731-D73D0EDB2B4B}"/>
    <dgm:cxn modelId="{03EC15AF-7A4F-2F4E-BD8A-E84C22EE6407}" srcId="{74A1225A-2795-4BCF-9304-7977C96A339D}" destId="{A50615B0-1229-724C-8214-5A9AF5BD614A}" srcOrd="2" destOrd="0" parTransId="{25DD144E-9B25-174A-B6DF-A4ABD9EA3E33}" sibTransId="{209C00FD-4DA9-8346-9B76-79AEA0B010C4}"/>
    <dgm:cxn modelId="{281D84B3-09BF-E74D-BD64-E0A8FDB586C0}" type="presOf" srcId="{0E5A9D7D-B900-4740-8F3C-C66E6BF26DF0}" destId="{67B00956-AFB0-F141-A0B7-1F8022B1C94A}" srcOrd="0" destOrd="4" presId="urn:microsoft.com/office/officeart/2005/8/layout/list1"/>
    <dgm:cxn modelId="{4706ADB7-F25A-4CB8-BE68-C72505451DB1}" srcId="{74A1225A-2795-4BCF-9304-7977C96A339D}" destId="{C065E2EF-8B4D-480D-A8F7-CD88CD6A0E82}" srcOrd="0" destOrd="0" parTransId="{F5593867-CBA0-48F5-9709-64B2E5CA2C2B}" sibTransId="{80284A74-ACE1-472D-8E86-7448DFF252E2}"/>
    <dgm:cxn modelId="{553917CE-2C59-4A41-A0FD-7EEA425ECF81}" type="presOf" srcId="{74A1225A-2795-4BCF-9304-7977C96A339D}" destId="{26DD41F7-EAD3-FB43-B05B-88664AED4820}" srcOrd="1" destOrd="0" presId="urn:microsoft.com/office/officeart/2005/8/layout/list1"/>
    <dgm:cxn modelId="{198E46D9-49CF-493B-943A-96D64E0D54B8}" srcId="{B40808BF-F0D5-4D1F-8FC0-66B18D2508F5}" destId="{74A1225A-2795-4BCF-9304-7977C96A339D}" srcOrd="0" destOrd="0" parTransId="{B6259337-2AAE-4F4D-80BF-89ED8C924A5D}" sibTransId="{856C9397-EB0A-46F2-9344-9A32D2DF4326}"/>
    <dgm:cxn modelId="{010708DA-F4DC-3E45-9CB8-6CA47E9427D3}" type="presOf" srcId="{6EB32086-73D7-1548-B251-6A4421CB2B2D}" destId="{AC1D12CE-7BC3-AB4E-A51E-36A8C55673EF}" srcOrd="0" destOrd="1" presId="urn:microsoft.com/office/officeart/2005/8/layout/list1"/>
    <dgm:cxn modelId="{2C5F32DF-1E30-F24C-B7A2-8EBAC0142B2D}" srcId="{81BFFF2A-5AE0-4BC5-8D28-1F9F0111D831}" destId="{0E5A9D7D-B900-4740-8F3C-C66E6BF26DF0}" srcOrd="4" destOrd="0" parTransId="{880FC655-FFC2-4C44-824E-F462677A5F47}" sibTransId="{E5C3BEB8-FEF3-1542-86A3-E9D5A5F3596E}"/>
    <dgm:cxn modelId="{5B8B66E3-F344-3742-9766-7A35BCD42235}" srcId="{81BFFF2A-5AE0-4BC5-8D28-1F9F0111D831}" destId="{29F39A8E-F1F8-904B-893B-FEB21575C15A}" srcOrd="0" destOrd="0" parTransId="{A39543F4-1A4D-A24B-B494-69517B64AF6A}" sibTransId="{501164E7-2A9A-3E4F-BC6C-C51E8A27886B}"/>
    <dgm:cxn modelId="{2C27D9E7-7CAF-0746-871C-0EAE8F4896FA}" type="presOf" srcId="{C065E2EF-8B4D-480D-A8F7-CD88CD6A0E82}" destId="{AC1D12CE-7BC3-AB4E-A51E-36A8C55673EF}" srcOrd="0" destOrd="0" presId="urn:microsoft.com/office/officeart/2005/8/layout/list1"/>
    <dgm:cxn modelId="{FA7805EE-09DA-7747-822C-1738ECC4A629}" type="presOf" srcId="{74A1225A-2795-4BCF-9304-7977C96A339D}" destId="{608482D7-A4B2-2648-9CAB-EE6B3B3D49FB}" srcOrd="0" destOrd="0" presId="urn:microsoft.com/office/officeart/2005/8/layout/list1"/>
    <dgm:cxn modelId="{779D95FA-314E-2A46-9888-827FAA3C9E9D}" type="presOf" srcId="{D8027396-7E17-4E43-89AF-0E86FBAC43F4}" destId="{67B00956-AFB0-F141-A0B7-1F8022B1C94A}" srcOrd="0" destOrd="5" presId="urn:microsoft.com/office/officeart/2005/8/layout/list1"/>
    <dgm:cxn modelId="{4DCD2BA5-8EA0-2845-B460-9FDF104A2233}" type="presParOf" srcId="{07C34B69-DDCE-8D47-8212-E446C4496C06}" destId="{D3254605-F475-2D45-8EF3-FF352D8EDDBA}" srcOrd="0" destOrd="0" presId="urn:microsoft.com/office/officeart/2005/8/layout/list1"/>
    <dgm:cxn modelId="{A7CADCA8-122F-9545-B23B-EC71D892C6EB}" type="presParOf" srcId="{D3254605-F475-2D45-8EF3-FF352D8EDDBA}" destId="{608482D7-A4B2-2648-9CAB-EE6B3B3D49FB}" srcOrd="0" destOrd="0" presId="urn:microsoft.com/office/officeart/2005/8/layout/list1"/>
    <dgm:cxn modelId="{0854A883-1F52-AE41-B3B0-0D01B4BF10DC}" type="presParOf" srcId="{D3254605-F475-2D45-8EF3-FF352D8EDDBA}" destId="{26DD41F7-EAD3-FB43-B05B-88664AED4820}" srcOrd="1" destOrd="0" presId="urn:microsoft.com/office/officeart/2005/8/layout/list1"/>
    <dgm:cxn modelId="{7C6D9EDD-F1EA-B04A-80C3-44702D3538DE}" type="presParOf" srcId="{07C34B69-DDCE-8D47-8212-E446C4496C06}" destId="{EFE9F233-AB6B-024F-9A5E-36F7EA2C8B57}" srcOrd="1" destOrd="0" presId="urn:microsoft.com/office/officeart/2005/8/layout/list1"/>
    <dgm:cxn modelId="{4487DCF3-8BD8-F94C-9217-A586517BFEFB}" type="presParOf" srcId="{07C34B69-DDCE-8D47-8212-E446C4496C06}" destId="{AC1D12CE-7BC3-AB4E-A51E-36A8C55673EF}" srcOrd="2" destOrd="0" presId="urn:microsoft.com/office/officeart/2005/8/layout/list1"/>
    <dgm:cxn modelId="{13E952CC-C9EE-9340-B6DE-F1420B347912}" type="presParOf" srcId="{07C34B69-DDCE-8D47-8212-E446C4496C06}" destId="{CEA68D06-23E7-5A45-B9EA-CA7390569097}" srcOrd="3" destOrd="0" presId="urn:microsoft.com/office/officeart/2005/8/layout/list1"/>
    <dgm:cxn modelId="{903BE635-71D6-954C-9F71-8FF4766D1945}" type="presParOf" srcId="{07C34B69-DDCE-8D47-8212-E446C4496C06}" destId="{296ABFE3-ACCB-FD40-ADFA-920C4F3D2082}" srcOrd="4" destOrd="0" presId="urn:microsoft.com/office/officeart/2005/8/layout/list1"/>
    <dgm:cxn modelId="{B4990750-9C22-6543-9994-D1CFF842295E}" type="presParOf" srcId="{296ABFE3-ACCB-FD40-ADFA-920C4F3D2082}" destId="{6E5E6B1C-6804-6842-B39C-D40C66FE993C}" srcOrd="0" destOrd="0" presId="urn:microsoft.com/office/officeart/2005/8/layout/list1"/>
    <dgm:cxn modelId="{064B088A-D866-D14C-B7DE-E7D1988F5578}" type="presParOf" srcId="{296ABFE3-ACCB-FD40-ADFA-920C4F3D2082}" destId="{A55F7D80-55C0-8F45-A699-DE0A7D45D04F}" srcOrd="1" destOrd="0" presId="urn:microsoft.com/office/officeart/2005/8/layout/list1"/>
    <dgm:cxn modelId="{05CBE8A0-0D07-A548-9E4B-D9AAF4257F49}" type="presParOf" srcId="{07C34B69-DDCE-8D47-8212-E446C4496C06}" destId="{7E584BA0-CF75-4642-8EF4-944EC041CF92}" srcOrd="5" destOrd="0" presId="urn:microsoft.com/office/officeart/2005/8/layout/list1"/>
    <dgm:cxn modelId="{7B33F9EC-98C3-E94D-9101-34795D8A6F4C}" type="presParOf" srcId="{07C34B69-DDCE-8D47-8212-E446C4496C06}" destId="{67B00956-AFB0-F141-A0B7-1F8022B1C94A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B5C4DA5-72DD-F947-B235-BEEB37738F8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9D6F6E4-5900-1E44-B38D-D4DB2BCCB7A1}">
      <dgm:prSet custT="1"/>
      <dgm:spPr/>
      <dgm:t>
        <a:bodyPr/>
        <a:lstStyle/>
        <a:p>
          <a:r>
            <a:rPr lang="en-US" sz="4800"/>
            <a:t>Terraform</a:t>
          </a:r>
        </a:p>
      </dgm:t>
    </dgm:pt>
    <dgm:pt modelId="{AFAE05F8-144E-2E46-B1D3-16EBEF1D92E3}" type="parTrans" cxnId="{E4213A92-16DD-0346-93F5-22FF3F039C64}">
      <dgm:prSet/>
      <dgm:spPr/>
      <dgm:t>
        <a:bodyPr/>
        <a:lstStyle/>
        <a:p>
          <a:endParaRPr lang="en-US" sz="2800"/>
        </a:p>
      </dgm:t>
    </dgm:pt>
    <dgm:pt modelId="{679E43BF-637E-C041-973A-9D4050CD781E}" type="sibTrans" cxnId="{E4213A92-16DD-0346-93F5-22FF3F039C64}">
      <dgm:prSet/>
      <dgm:spPr/>
      <dgm:t>
        <a:bodyPr/>
        <a:lstStyle/>
        <a:p>
          <a:endParaRPr lang="en-US" sz="2800"/>
        </a:p>
      </dgm:t>
    </dgm:pt>
    <dgm:pt modelId="{04B8C553-5205-4A45-BCB1-8AFC0395C721}">
      <dgm:prSet custT="1"/>
      <dgm:spPr/>
      <dgm:t>
        <a:bodyPr/>
        <a:lstStyle/>
        <a:p>
          <a:r>
            <a:rPr lang="en-US" sz="4800" err="1"/>
            <a:t>Pulumi</a:t>
          </a:r>
          <a:endParaRPr lang="en-US" sz="4800"/>
        </a:p>
      </dgm:t>
    </dgm:pt>
    <dgm:pt modelId="{E07B825A-A2C5-E840-B856-EE74714201E7}" type="sibTrans" cxnId="{41637EE4-AC54-504B-AA9A-838F0D85E124}">
      <dgm:prSet/>
      <dgm:spPr/>
      <dgm:t>
        <a:bodyPr/>
        <a:lstStyle/>
        <a:p>
          <a:endParaRPr lang="en-US" sz="2800"/>
        </a:p>
      </dgm:t>
    </dgm:pt>
    <dgm:pt modelId="{942E0269-2793-6843-B639-B1BE8740CD18}" type="parTrans" cxnId="{41637EE4-AC54-504B-AA9A-838F0D85E124}">
      <dgm:prSet/>
      <dgm:spPr/>
      <dgm:t>
        <a:bodyPr/>
        <a:lstStyle/>
        <a:p>
          <a:endParaRPr lang="en-US" sz="2800"/>
        </a:p>
      </dgm:t>
    </dgm:pt>
    <dgm:pt modelId="{481FBB06-679D-6F4E-A25E-4700158FA9C4}">
      <dgm:prSet custT="1"/>
      <dgm:spPr/>
      <dgm:t>
        <a:bodyPr/>
        <a:lstStyle/>
        <a:p>
          <a:r>
            <a:rPr lang="en-US" sz="1050">
              <a:hlinkClick xmlns:r="http://schemas.openxmlformats.org/officeDocument/2006/relationships" r:id="rId1"/>
            </a:rPr>
            <a:t>https://www.terraform.io/</a:t>
          </a:r>
          <a:endParaRPr lang="en-US" sz="1050"/>
        </a:p>
      </dgm:t>
    </dgm:pt>
    <dgm:pt modelId="{E87A7999-9CFD-1248-8B6D-025D732A2424}" type="parTrans" cxnId="{DDE918AE-A615-4A46-85B1-09014CAFBE66}">
      <dgm:prSet/>
      <dgm:spPr/>
      <dgm:t>
        <a:bodyPr/>
        <a:lstStyle/>
        <a:p>
          <a:endParaRPr lang="en-US" sz="2800"/>
        </a:p>
      </dgm:t>
    </dgm:pt>
    <dgm:pt modelId="{268F9446-2868-6D42-B3B8-ABA781A427BE}" type="sibTrans" cxnId="{DDE918AE-A615-4A46-85B1-09014CAFBE66}">
      <dgm:prSet/>
      <dgm:spPr/>
      <dgm:t>
        <a:bodyPr/>
        <a:lstStyle/>
        <a:p>
          <a:endParaRPr lang="en-US" sz="2800"/>
        </a:p>
      </dgm:t>
    </dgm:pt>
    <dgm:pt modelId="{31A66DD6-4660-CB4C-8F0B-D97C5073CEC2}">
      <dgm:prSet custT="1"/>
      <dgm:spPr/>
      <dgm:t>
        <a:bodyPr/>
        <a:lstStyle/>
        <a:p>
          <a:r>
            <a:rPr lang="en-US" sz="1050">
              <a:hlinkClick xmlns:r="http://schemas.openxmlformats.org/officeDocument/2006/relationships" r:id="rId2"/>
            </a:rPr>
            <a:t>https://www.pulumi.com</a:t>
          </a:r>
          <a:endParaRPr lang="en-US" sz="1050"/>
        </a:p>
      </dgm:t>
    </dgm:pt>
    <dgm:pt modelId="{BB85C80E-C5EE-BC44-BE4C-B583683C998C}" type="parTrans" cxnId="{D5DCE446-2738-864D-B2F9-EE1B68835386}">
      <dgm:prSet/>
      <dgm:spPr/>
      <dgm:t>
        <a:bodyPr/>
        <a:lstStyle/>
        <a:p>
          <a:endParaRPr lang="en-US" sz="2800"/>
        </a:p>
      </dgm:t>
    </dgm:pt>
    <dgm:pt modelId="{AD56AA98-0E94-6648-805E-708E303B405A}" type="sibTrans" cxnId="{D5DCE446-2738-864D-B2F9-EE1B68835386}">
      <dgm:prSet/>
      <dgm:spPr/>
      <dgm:t>
        <a:bodyPr/>
        <a:lstStyle/>
        <a:p>
          <a:endParaRPr lang="en-US" sz="2800"/>
        </a:p>
      </dgm:t>
    </dgm:pt>
    <dgm:pt modelId="{2B5F3312-CBEE-9E46-A81E-4A5C8920325D}">
      <dgm:prSet custT="1"/>
      <dgm:spPr/>
      <dgm:t>
        <a:bodyPr/>
        <a:lstStyle/>
        <a:p>
          <a:r>
            <a:rPr lang="en-US" sz="4800"/>
            <a:t>Azure Bicep</a:t>
          </a:r>
        </a:p>
      </dgm:t>
    </dgm:pt>
    <dgm:pt modelId="{A8C64317-B4D3-AA46-84A7-4653860B0C9D}" type="parTrans" cxnId="{DA975485-6D6A-E349-9078-D47B7C6F2FE2}">
      <dgm:prSet/>
      <dgm:spPr/>
      <dgm:t>
        <a:bodyPr/>
        <a:lstStyle/>
        <a:p>
          <a:endParaRPr lang="en-US" sz="2800"/>
        </a:p>
      </dgm:t>
    </dgm:pt>
    <dgm:pt modelId="{E41890FB-428F-DF47-89E6-C4972EB51CA9}" type="sibTrans" cxnId="{DA975485-6D6A-E349-9078-D47B7C6F2FE2}">
      <dgm:prSet/>
      <dgm:spPr/>
      <dgm:t>
        <a:bodyPr/>
        <a:lstStyle/>
        <a:p>
          <a:endParaRPr lang="en-US" sz="2800"/>
        </a:p>
      </dgm:t>
    </dgm:pt>
    <dgm:pt modelId="{078DC55F-F52F-614B-B19F-BFF550DCBCB0}">
      <dgm:prSet custT="1"/>
      <dgm:spPr/>
      <dgm:t>
        <a:bodyPr/>
        <a:lstStyle/>
        <a:p>
          <a:r>
            <a:rPr lang="en-US" sz="1050"/>
            <a:t>https://github.com/Azure/bicep</a:t>
          </a:r>
        </a:p>
      </dgm:t>
    </dgm:pt>
    <dgm:pt modelId="{13E231E9-C4A7-834C-BE24-44EAFD8E2614}" type="parTrans" cxnId="{DE84D5E3-9268-3547-8022-2408966553A3}">
      <dgm:prSet/>
      <dgm:spPr/>
      <dgm:t>
        <a:bodyPr/>
        <a:lstStyle/>
        <a:p>
          <a:endParaRPr lang="en-US" sz="2800"/>
        </a:p>
      </dgm:t>
    </dgm:pt>
    <dgm:pt modelId="{D6EC4882-6E10-E243-8BCE-8D4971DAD8B5}" type="sibTrans" cxnId="{DE84D5E3-9268-3547-8022-2408966553A3}">
      <dgm:prSet/>
      <dgm:spPr/>
      <dgm:t>
        <a:bodyPr/>
        <a:lstStyle/>
        <a:p>
          <a:endParaRPr lang="en-US" sz="2800"/>
        </a:p>
      </dgm:t>
    </dgm:pt>
    <dgm:pt modelId="{71543652-171E-614B-BBA3-4CD3D766850D}" type="pres">
      <dgm:prSet presAssocID="{BB5C4DA5-72DD-F947-B235-BEEB37738F86}" presName="linear" presStyleCnt="0">
        <dgm:presLayoutVars>
          <dgm:animLvl val="lvl"/>
          <dgm:resizeHandles val="exact"/>
        </dgm:presLayoutVars>
      </dgm:prSet>
      <dgm:spPr/>
    </dgm:pt>
    <dgm:pt modelId="{D78F1C0E-2074-CE42-98C2-3CD1B79ACF3A}" type="pres">
      <dgm:prSet presAssocID="{79D6F6E4-5900-1E44-B38D-D4DB2BCCB7A1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636A021-73D7-EC4A-9BB1-DED6106DEB45}" type="pres">
      <dgm:prSet presAssocID="{79D6F6E4-5900-1E44-B38D-D4DB2BCCB7A1}" presName="childText" presStyleLbl="revTx" presStyleIdx="0" presStyleCnt="3">
        <dgm:presLayoutVars>
          <dgm:bulletEnabled val="1"/>
        </dgm:presLayoutVars>
      </dgm:prSet>
      <dgm:spPr/>
    </dgm:pt>
    <dgm:pt modelId="{26EE4066-B59C-DB4A-862F-DE22157A3DD7}" type="pres">
      <dgm:prSet presAssocID="{2B5F3312-CBEE-9E46-A81E-4A5C8920325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F1B2411-7588-9147-A3C0-115655C67147}" type="pres">
      <dgm:prSet presAssocID="{2B5F3312-CBEE-9E46-A81E-4A5C8920325D}" presName="childText" presStyleLbl="revTx" presStyleIdx="1" presStyleCnt="3">
        <dgm:presLayoutVars>
          <dgm:bulletEnabled val="1"/>
        </dgm:presLayoutVars>
      </dgm:prSet>
      <dgm:spPr/>
    </dgm:pt>
    <dgm:pt modelId="{6A0D03F1-6B77-E143-AF63-989643684A28}" type="pres">
      <dgm:prSet presAssocID="{04B8C553-5205-4A45-BCB1-8AFC0395C72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3A28DA6-F71B-4E41-84B2-90DCD2A54B3C}" type="pres">
      <dgm:prSet presAssocID="{04B8C553-5205-4A45-BCB1-8AFC0395C721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D5F4332B-7422-A240-B601-9315367AC2A3}" type="presOf" srcId="{BB5C4DA5-72DD-F947-B235-BEEB37738F86}" destId="{71543652-171E-614B-BBA3-4CD3D766850D}" srcOrd="0" destOrd="0" presId="urn:microsoft.com/office/officeart/2005/8/layout/vList2"/>
    <dgm:cxn modelId="{2523FF2F-E7C4-8C41-933B-1EEF7EEADC45}" type="presOf" srcId="{2B5F3312-CBEE-9E46-A81E-4A5C8920325D}" destId="{26EE4066-B59C-DB4A-862F-DE22157A3DD7}" srcOrd="0" destOrd="0" presId="urn:microsoft.com/office/officeart/2005/8/layout/vList2"/>
    <dgm:cxn modelId="{96006F5D-BB95-C84B-AE9F-9BB5693D696F}" type="presOf" srcId="{31A66DD6-4660-CB4C-8F0B-D97C5073CEC2}" destId="{33A28DA6-F71B-4E41-84B2-90DCD2A54B3C}" srcOrd="0" destOrd="0" presId="urn:microsoft.com/office/officeart/2005/8/layout/vList2"/>
    <dgm:cxn modelId="{D5DCE446-2738-864D-B2F9-EE1B68835386}" srcId="{04B8C553-5205-4A45-BCB1-8AFC0395C721}" destId="{31A66DD6-4660-CB4C-8F0B-D97C5073CEC2}" srcOrd="0" destOrd="0" parTransId="{BB85C80E-C5EE-BC44-BE4C-B583683C998C}" sibTransId="{AD56AA98-0E94-6648-805E-708E303B405A}"/>
    <dgm:cxn modelId="{DA975485-6D6A-E349-9078-D47B7C6F2FE2}" srcId="{BB5C4DA5-72DD-F947-B235-BEEB37738F86}" destId="{2B5F3312-CBEE-9E46-A81E-4A5C8920325D}" srcOrd="1" destOrd="0" parTransId="{A8C64317-B4D3-AA46-84A7-4653860B0C9D}" sibTransId="{E41890FB-428F-DF47-89E6-C4972EB51CA9}"/>
    <dgm:cxn modelId="{852DDB85-1E28-EB43-9F1D-61A24A14B3D9}" type="presOf" srcId="{79D6F6E4-5900-1E44-B38D-D4DB2BCCB7A1}" destId="{D78F1C0E-2074-CE42-98C2-3CD1B79ACF3A}" srcOrd="0" destOrd="0" presId="urn:microsoft.com/office/officeart/2005/8/layout/vList2"/>
    <dgm:cxn modelId="{C394D78C-B740-5F42-BB44-B4BAE182D2A4}" type="presOf" srcId="{481FBB06-679D-6F4E-A25E-4700158FA9C4}" destId="{9636A021-73D7-EC4A-9BB1-DED6106DEB45}" srcOrd="0" destOrd="0" presId="urn:microsoft.com/office/officeart/2005/8/layout/vList2"/>
    <dgm:cxn modelId="{E4213A92-16DD-0346-93F5-22FF3F039C64}" srcId="{BB5C4DA5-72DD-F947-B235-BEEB37738F86}" destId="{79D6F6E4-5900-1E44-B38D-D4DB2BCCB7A1}" srcOrd="0" destOrd="0" parTransId="{AFAE05F8-144E-2E46-B1D3-16EBEF1D92E3}" sibTransId="{679E43BF-637E-C041-973A-9D4050CD781E}"/>
    <dgm:cxn modelId="{E992869A-99AB-CE42-8A21-30304C9A2ADE}" type="presOf" srcId="{078DC55F-F52F-614B-B19F-BFF550DCBCB0}" destId="{5F1B2411-7588-9147-A3C0-115655C67147}" srcOrd="0" destOrd="0" presId="urn:microsoft.com/office/officeart/2005/8/layout/vList2"/>
    <dgm:cxn modelId="{DDE918AE-A615-4A46-85B1-09014CAFBE66}" srcId="{79D6F6E4-5900-1E44-B38D-D4DB2BCCB7A1}" destId="{481FBB06-679D-6F4E-A25E-4700158FA9C4}" srcOrd="0" destOrd="0" parTransId="{E87A7999-9CFD-1248-8B6D-025D732A2424}" sibTransId="{268F9446-2868-6D42-B3B8-ABA781A427BE}"/>
    <dgm:cxn modelId="{DE84D5E3-9268-3547-8022-2408966553A3}" srcId="{2B5F3312-CBEE-9E46-A81E-4A5C8920325D}" destId="{078DC55F-F52F-614B-B19F-BFF550DCBCB0}" srcOrd="0" destOrd="0" parTransId="{13E231E9-C4A7-834C-BE24-44EAFD8E2614}" sibTransId="{D6EC4882-6E10-E243-8BCE-8D4971DAD8B5}"/>
    <dgm:cxn modelId="{41637EE4-AC54-504B-AA9A-838F0D85E124}" srcId="{BB5C4DA5-72DD-F947-B235-BEEB37738F86}" destId="{04B8C553-5205-4A45-BCB1-8AFC0395C721}" srcOrd="2" destOrd="0" parTransId="{942E0269-2793-6843-B639-B1BE8740CD18}" sibTransId="{E07B825A-A2C5-E840-B856-EE74714201E7}"/>
    <dgm:cxn modelId="{1FDE34FF-9C99-DA4A-AEF4-0175D125A0D4}" type="presOf" srcId="{04B8C553-5205-4A45-BCB1-8AFC0395C721}" destId="{6A0D03F1-6B77-E143-AF63-989643684A28}" srcOrd="0" destOrd="0" presId="urn:microsoft.com/office/officeart/2005/8/layout/vList2"/>
    <dgm:cxn modelId="{439E4453-61FD-8F42-AB3B-F249BF99F17D}" type="presParOf" srcId="{71543652-171E-614B-BBA3-4CD3D766850D}" destId="{D78F1C0E-2074-CE42-98C2-3CD1B79ACF3A}" srcOrd="0" destOrd="0" presId="urn:microsoft.com/office/officeart/2005/8/layout/vList2"/>
    <dgm:cxn modelId="{14A99527-98AD-1A4A-B539-543EB92F5A57}" type="presParOf" srcId="{71543652-171E-614B-BBA3-4CD3D766850D}" destId="{9636A021-73D7-EC4A-9BB1-DED6106DEB45}" srcOrd="1" destOrd="0" presId="urn:microsoft.com/office/officeart/2005/8/layout/vList2"/>
    <dgm:cxn modelId="{AD19CFD2-F992-BF4B-8DF9-C65D7A0EF8B8}" type="presParOf" srcId="{71543652-171E-614B-BBA3-4CD3D766850D}" destId="{26EE4066-B59C-DB4A-862F-DE22157A3DD7}" srcOrd="2" destOrd="0" presId="urn:microsoft.com/office/officeart/2005/8/layout/vList2"/>
    <dgm:cxn modelId="{777814F7-60B6-CC41-B50A-4F34789B6027}" type="presParOf" srcId="{71543652-171E-614B-BBA3-4CD3D766850D}" destId="{5F1B2411-7588-9147-A3C0-115655C67147}" srcOrd="3" destOrd="0" presId="urn:microsoft.com/office/officeart/2005/8/layout/vList2"/>
    <dgm:cxn modelId="{3D39DA4F-CF99-A64C-9155-1A39966ECF88}" type="presParOf" srcId="{71543652-171E-614B-BBA3-4CD3D766850D}" destId="{6A0D03F1-6B77-E143-AF63-989643684A28}" srcOrd="4" destOrd="0" presId="urn:microsoft.com/office/officeart/2005/8/layout/vList2"/>
    <dgm:cxn modelId="{E18B2312-0AF2-CC42-81C9-F62E1763275E}" type="presParOf" srcId="{71543652-171E-614B-BBA3-4CD3D766850D}" destId="{33A28DA6-F71B-4E41-84B2-90DCD2A54B3C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23B73B2-59C4-FC40-8208-1FA0C2CB11D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7660F01-87C5-FC4B-AE66-D7AFB3984565}">
      <dgm:prSet/>
      <dgm:spPr/>
      <dgm:t>
        <a:bodyPr/>
        <a:lstStyle/>
        <a:p>
          <a:r>
            <a:rPr lang="en-US"/>
            <a:t>Monitoring</a:t>
          </a:r>
        </a:p>
      </dgm:t>
    </dgm:pt>
    <dgm:pt modelId="{C33FAEE4-80E3-1240-89EF-67B577CFFB59}" type="parTrans" cxnId="{4FD95CC4-FF75-D142-99BD-D3B3248E0347}">
      <dgm:prSet/>
      <dgm:spPr/>
      <dgm:t>
        <a:bodyPr/>
        <a:lstStyle/>
        <a:p>
          <a:endParaRPr lang="en-US"/>
        </a:p>
      </dgm:t>
    </dgm:pt>
    <dgm:pt modelId="{48F847A9-DA48-7542-97CC-CCB9458F0876}" type="sibTrans" cxnId="{4FD95CC4-FF75-D142-99BD-D3B3248E0347}">
      <dgm:prSet/>
      <dgm:spPr/>
      <dgm:t>
        <a:bodyPr/>
        <a:lstStyle/>
        <a:p>
          <a:endParaRPr lang="en-US"/>
        </a:p>
      </dgm:t>
    </dgm:pt>
    <dgm:pt modelId="{F622D16C-E9AB-AD47-A3E7-F4AD02E29904}">
      <dgm:prSet/>
      <dgm:spPr/>
      <dgm:t>
        <a:bodyPr/>
        <a:lstStyle/>
        <a:p>
          <a:r>
            <a:rPr lang="en-US"/>
            <a:t>AppInsights</a:t>
          </a:r>
        </a:p>
      </dgm:t>
    </dgm:pt>
    <dgm:pt modelId="{5D79F88C-8AD2-3F4E-AD5B-393FD81BEE64}" type="parTrans" cxnId="{E68DF580-EBAC-9145-8907-8CB48CC2655A}">
      <dgm:prSet/>
      <dgm:spPr/>
      <dgm:t>
        <a:bodyPr/>
        <a:lstStyle/>
        <a:p>
          <a:endParaRPr lang="en-US"/>
        </a:p>
      </dgm:t>
    </dgm:pt>
    <dgm:pt modelId="{08DE1B5A-4148-E945-A42A-7664D287F267}" type="sibTrans" cxnId="{E68DF580-EBAC-9145-8907-8CB48CC2655A}">
      <dgm:prSet/>
      <dgm:spPr/>
      <dgm:t>
        <a:bodyPr/>
        <a:lstStyle/>
        <a:p>
          <a:endParaRPr lang="en-US"/>
        </a:p>
      </dgm:t>
    </dgm:pt>
    <dgm:pt modelId="{D12ED3C9-7D14-0B48-8B97-8C61C9A441C5}">
      <dgm:prSet/>
      <dgm:spPr/>
      <dgm:t>
        <a:bodyPr/>
        <a:lstStyle/>
        <a:p>
          <a:r>
            <a:rPr lang="en-US"/>
            <a:t>Health Checks</a:t>
          </a:r>
        </a:p>
      </dgm:t>
    </dgm:pt>
    <dgm:pt modelId="{2B92235B-1B8A-F645-BCB5-C7B10B45491E}" type="parTrans" cxnId="{33B1CF37-55BC-6C44-90E8-61C42EEAD651}">
      <dgm:prSet/>
      <dgm:spPr/>
      <dgm:t>
        <a:bodyPr/>
        <a:lstStyle/>
        <a:p>
          <a:endParaRPr lang="en-US"/>
        </a:p>
      </dgm:t>
    </dgm:pt>
    <dgm:pt modelId="{99F51CDF-70CC-2C4D-9A24-E5D4284775FB}" type="sibTrans" cxnId="{33B1CF37-55BC-6C44-90E8-61C42EEAD651}">
      <dgm:prSet/>
      <dgm:spPr/>
      <dgm:t>
        <a:bodyPr/>
        <a:lstStyle/>
        <a:p>
          <a:endParaRPr lang="en-US"/>
        </a:p>
      </dgm:t>
    </dgm:pt>
    <dgm:pt modelId="{C52BF658-2A2C-8147-95CA-9D8337376677}">
      <dgm:prSet/>
      <dgm:spPr/>
      <dgm:t>
        <a:bodyPr/>
        <a:lstStyle/>
        <a:p>
          <a:r>
            <a:rPr lang="en-US"/>
            <a:t>Discoverability</a:t>
          </a:r>
        </a:p>
      </dgm:t>
    </dgm:pt>
    <dgm:pt modelId="{258CE443-43B8-7844-8290-5D253D06372F}" type="parTrans" cxnId="{377A03BC-8E7D-0544-8C72-3621EA457D1B}">
      <dgm:prSet/>
      <dgm:spPr/>
      <dgm:t>
        <a:bodyPr/>
        <a:lstStyle/>
        <a:p>
          <a:endParaRPr lang="en-US"/>
        </a:p>
      </dgm:t>
    </dgm:pt>
    <dgm:pt modelId="{904F890F-0465-3744-8554-05C9B320A917}" type="sibTrans" cxnId="{377A03BC-8E7D-0544-8C72-3621EA457D1B}">
      <dgm:prSet/>
      <dgm:spPr/>
      <dgm:t>
        <a:bodyPr/>
        <a:lstStyle/>
        <a:p>
          <a:endParaRPr lang="en-US"/>
        </a:p>
      </dgm:t>
    </dgm:pt>
    <dgm:pt modelId="{02F70C71-31FA-8642-A116-17899AF78289}">
      <dgm:prSet/>
      <dgm:spPr/>
      <dgm:t>
        <a:bodyPr/>
        <a:lstStyle/>
        <a:p>
          <a:r>
            <a:rPr lang="en-US"/>
            <a:t>Swagger/OpenAPI</a:t>
          </a:r>
        </a:p>
      </dgm:t>
    </dgm:pt>
    <dgm:pt modelId="{5ADAD54E-40E3-604C-BD90-B21A0E78ACB6}" type="parTrans" cxnId="{3A54733F-B735-8F4D-9C97-F4576CA14FCC}">
      <dgm:prSet/>
      <dgm:spPr/>
      <dgm:t>
        <a:bodyPr/>
        <a:lstStyle/>
        <a:p>
          <a:endParaRPr lang="en-US"/>
        </a:p>
      </dgm:t>
    </dgm:pt>
    <dgm:pt modelId="{BAEA3410-8CB7-CB49-B61F-FBBF7620C73C}" type="sibTrans" cxnId="{3A54733F-B735-8F4D-9C97-F4576CA14FCC}">
      <dgm:prSet/>
      <dgm:spPr/>
      <dgm:t>
        <a:bodyPr/>
        <a:lstStyle/>
        <a:p>
          <a:endParaRPr lang="en-US"/>
        </a:p>
      </dgm:t>
    </dgm:pt>
    <dgm:pt modelId="{E65D021A-63B1-AB4A-A1C4-7FD276E13D98}">
      <dgm:prSet/>
      <dgm:spPr/>
      <dgm:t>
        <a:bodyPr/>
        <a:lstStyle/>
        <a:p>
          <a:r>
            <a:rPr lang="en-US"/>
            <a:t>Configuration</a:t>
          </a:r>
        </a:p>
      </dgm:t>
    </dgm:pt>
    <dgm:pt modelId="{D1F4B07A-CD50-F24D-AFC8-ABFD0DB943DA}" type="parTrans" cxnId="{26A23639-B226-F245-AEDA-EC4915B064EC}">
      <dgm:prSet/>
      <dgm:spPr/>
      <dgm:t>
        <a:bodyPr/>
        <a:lstStyle/>
        <a:p>
          <a:endParaRPr lang="en-US"/>
        </a:p>
      </dgm:t>
    </dgm:pt>
    <dgm:pt modelId="{00641909-3CDB-164B-8BF1-805EA0803736}" type="sibTrans" cxnId="{26A23639-B226-F245-AEDA-EC4915B064EC}">
      <dgm:prSet/>
      <dgm:spPr/>
      <dgm:t>
        <a:bodyPr/>
        <a:lstStyle/>
        <a:p>
          <a:endParaRPr lang="en-US"/>
        </a:p>
      </dgm:t>
    </dgm:pt>
    <dgm:pt modelId="{6CE0FB9B-6F76-3647-99C6-5BD45A495ACE}">
      <dgm:prSet/>
      <dgm:spPr/>
      <dgm:t>
        <a:bodyPr/>
        <a:lstStyle/>
        <a:p>
          <a:r>
            <a:rPr lang="en-US"/>
            <a:t>.NET Core</a:t>
          </a:r>
        </a:p>
      </dgm:t>
    </dgm:pt>
    <dgm:pt modelId="{F1B19516-20CA-694F-974F-81434F5292E1}" type="parTrans" cxnId="{2A889CF1-1025-D34E-8C63-2327C190221A}">
      <dgm:prSet/>
      <dgm:spPr/>
      <dgm:t>
        <a:bodyPr/>
        <a:lstStyle/>
        <a:p>
          <a:endParaRPr lang="en-US"/>
        </a:p>
      </dgm:t>
    </dgm:pt>
    <dgm:pt modelId="{2F48E0C3-8B1C-6949-ADA4-8C4931B42B96}" type="sibTrans" cxnId="{2A889CF1-1025-D34E-8C63-2327C190221A}">
      <dgm:prSet/>
      <dgm:spPr/>
      <dgm:t>
        <a:bodyPr/>
        <a:lstStyle/>
        <a:p>
          <a:endParaRPr lang="en-US"/>
        </a:p>
      </dgm:t>
    </dgm:pt>
    <dgm:pt modelId="{77F2F665-EB38-6F4A-AC3C-FA1568020C47}">
      <dgm:prSet/>
      <dgm:spPr/>
      <dgm:t>
        <a:bodyPr/>
        <a:lstStyle/>
        <a:p>
          <a:r>
            <a:rPr lang="en-US" err="1"/>
            <a:t>AppSettings.json</a:t>
          </a:r>
          <a:endParaRPr lang="en-US"/>
        </a:p>
      </dgm:t>
    </dgm:pt>
    <dgm:pt modelId="{43C0B2C4-5A10-104E-8E37-C7F1884E12AC}" type="parTrans" cxnId="{4B4037CF-E217-744D-869A-E59B6FD56AED}">
      <dgm:prSet/>
      <dgm:spPr/>
      <dgm:t>
        <a:bodyPr/>
        <a:lstStyle/>
        <a:p>
          <a:endParaRPr lang="en-US"/>
        </a:p>
      </dgm:t>
    </dgm:pt>
    <dgm:pt modelId="{86473761-3514-3A49-9E45-A9241C4AD3AE}" type="sibTrans" cxnId="{4B4037CF-E217-744D-869A-E59B6FD56AED}">
      <dgm:prSet/>
      <dgm:spPr/>
      <dgm:t>
        <a:bodyPr/>
        <a:lstStyle/>
        <a:p>
          <a:endParaRPr lang="en-US"/>
        </a:p>
      </dgm:t>
    </dgm:pt>
    <dgm:pt modelId="{B85C2B99-5186-514B-A7E4-CAE921FC6BC3}">
      <dgm:prSet/>
      <dgm:spPr/>
      <dgm:t>
        <a:bodyPr/>
        <a:lstStyle/>
        <a:p>
          <a:r>
            <a:rPr lang="en-US"/>
            <a:t>Caching</a:t>
          </a:r>
        </a:p>
      </dgm:t>
    </dgm:pt>
    <dgm:pt modelId="{F0E32C35-40C1-E040-9840-D6CF88E84B73}" type="parTrans" cxnId="{CB485CFD-6FED-2548-A8AD-7838FA7ADCD7}">
      <dgm:prSet/>
      <dgm:spPr/>
      <dgm:t>
        <a:bodyPr/>
        <a:lstStyle/>
        <a:p>
          <a:endParaRPr lang="en-US"/>
        </a:p>
      </dgm:t>
    </dgm:pt>
    <dgm:pt modelId="{9535A314-7B73-8C45-96EB-AC3EE80406E6}" type="sibTrans" cxnId="{CB485CFD-6FED-2548-A8AD-7838FA7ADCD7}">
      <dgm:prSet/>
      <dgm:spPr/>
      <dgm:t>
        <a:bodyPr/>
        <a:lstStyle/>
        <a:p>
          <a:endParaRPr lang="en-US"/>
        </a:p>
      </dgm:t>
    </dgm:pt>
    <dgm:pt modelId="{22994920-76A1-BB4F-8B01-EFFA2C46E825}">
      <dgm:prSet/>
      <dgm:spPr/>
      <dgm:t>
        <a:bodyPr/>
        <a:lstStyle/>
        <a:p>
          <a:r>
            <a:rPr lang="en-US"/>
            <a:t>Azure Cache (Redis)</a:t>
          </a:r>
        </a:p>
      </dgm:t>
    </dgm:pt>
    <dgm:pt modelId="{3AFEB15F-5CF9-EE44-A434-C56AE7B7FEFE}" type="parTrans" cxnId="{7984E073-7C60-AB49-9BB8-A5D49C0C5540}">
      <dgm:prSet/>
      <dgm:spPr/>
      <dgm:t>
        <a:bodyPr/>
        <a:lstStyle/>
        <a:p>
          <a:endParaRPr lang="en-US"/>
        </a:p>
      </dgm:t>
    </dgm:pt>
    <dgm:pt modelId="{652A061B-BB5E-4B4A-BA61-16ACAC268E48}" type="sibTrans" cxnId="{7984E073-7C60-AB49-9BB8-A5D49C0C5540}">
      <dgm:prSet/>
      <dgm:spPr/>
      <dgm:t>
        <a:bodyPr/>
        <a:lstStyle/>
        <a:p>
          <a:endParaRPr lang="en-US"/>
        </a:p>
      </dgm:t>
    </dgm:pt>
    <dgm:pt modelId="{897131C5-617F-1F40-8114-9C623DCB08E6}">
      <dgm:prSet/>
      <dgm:spPr/>
      <dgm:t>
        <a:bodyPr/>
        <a:lstStyle/>
        <a:p>
          <a:r>
            <a:rPr lang="en-US"/>
            <a:t>Queuing</a:t>
          </a:r>
        </a:p>
      </dgm:t>
    </dgm:pt>
    <dgm:pt modelId="{29E8F536-EE1C-394D-B024-6A6729FCD323}" type="parTrans" cxnId="{63340D59-8544-2747-A7DD-DDD0C0D3E0A1}">
      <dgm:prSet/>
      <dgm:spPr/>
      <dgm:t>
        <a:bodyPr/>
        <a:lstStyle/>
        <a:p>
          <a:endParaRPr lang="en-US"/>
        </a:p>
      </dgm:t>
    </dgm:pt>
    <dgm:pt modelId="{9DBFA256-9A89-D540-B7A7-85547F87E616}" type="sibTrans" cxnId="{63340D59-8544-2747-A7DD-DDD0C0D3E0A1}">
      <dgm:prSet/>
      <dgm:spPr/>
      <dgm:t>
        <a:bodyPr/>
        <a:lstStyle/>
        <a:p>
          <a:endParaRPr lang="en-US"/>
        </a:p>
      </dgm:t>
    </dgm:pt>
    <dgm:pt modelId="{E47BB8DB-CEEB-BE48-836F-3F40BCE30A84}">
      <dgm:prSet/>
      <dgm:spPr/>
      <dgm:t>
        <a:bodyPr/>
        <a:lstStyle/>
        <a:p>
          <a:r>
            <a:rPr lang="en-US"/>
            <a:t>Event Grid</a:t>
          </a:r>
        </a:p>
      </dgm:t>
    </dgm:pt>
    <dgm:pt modelId="{5B34A6E4-A069-9742-955D-815E0C75DBAD}" type="parTrans" cxnId="{DEF8DE63-3D60-994B-B286-083AABF75D92}">
      <dgm:prSet/>
      <dgm:spPr/>
      <dgm:t>
        <a:bodyPr/>
        <a:lstStyle/>
        <a:p>
          <a:endParaRPr lang="en-US"/>
        </a:p>
      </dgm:t>
    </dgm:pt>
    <dgm:pt modelId="{BDC7EE1A-0790-664D-9D4B-EE59AD374C83}" type="sibTrans" cxnId="{DEF8DE63-3D60-994B-B286-083AABF75D92}">
      <dgm:prSet/>
      <dgm:spPr/>
      <dgm:t>
        <a:bodyPr/>
        <a:lstStyle/>
        <a:p>
          <a:endParaRPr lang="en-US"/>
        </a:p>
      </dgm:t>
    </dgm:pt>
    <dgm:pt modelId="{3BE423AD-AC86-6C43-9764-6E4C9C68DC25}">
      <dgm:prSet/>
      <dgm:spPr/>
      <dgm:t>
        <a:bodyPr/>
        <a:lstStyle/>
        <a:p>
          <a:r>
            <a:rPr lang="en-US"/>
            <a:t>Azure Queue</a:t>
          </a:r>
        </a:p>
      </dgm:t>
    </dgm:pt>
    <dgm:pt modelId="{029EC3BD-A267-2441-80EF-CCE6711FC1FE}" type="parTrans" cxnId="{C8913481-86D4-CB48-907A-3AC56AAF6894}">
      <dgm:prSet/>
      <dgm:spPr/>
      <dgm:t>
        <a:bodyPr/>
        <a:lstStyle/>
        <a:p>
          <a:endParaRPr lang="en-US"/>
        </a:p>
      </dgm:t>
    </dgm:pt>
    <dgm:pt modelId="{04CB50DC-BF57-0045-AA6B-9A4794E2E6EB}" type="sibTrans" cxnId="{C8913481-86D4-CB48-907A-3AC56AAF6894}">
      <dgm:prSet/>
      <dgm:spPr/>
      <dgm:t>
        <a:bodyPr/>
        <a:lstStyle/>
        <a:p>
          <a:endParaRPr lang="en-US"/>
        </a:p>
      </dgm:t>
    </dgm:pt>
    <dgm:pt modelId="{71695F07-C999-1E49-A9A2-078BCAFCAE2C}">
      <dgm:prSet/>
      <dgm:spPr/>
      <dgm:t>
        <a:bodyPr/>
        <a:lstStyle/>
        <a:p>
          <a:r>
            <a:rPr lang="en-US"/>
            <a:t>Azure App Configuration</a:t>
          </a:r>
        </a:p>
      </dgm:t>
    </dgm:pt>
    <dgm:pt modelId="{817D7316-5D30-104C-BDFC-68E5570E1FDF}" type="parTrans" cxnId="{4F44B8E3-6FCE-E040-87BE-A32DCD3F6870}">
      <dgm:prSet/>
      <dgm:spPr/>
      <dgm:t>
        <a:bodyPr/>
        <a:lstStyle/>
        <a:p>
          <a:endParaRPr lang="en-US"/>
        </a:p>
      </dgm:t>
    </dgm:pt>
    <dgm:pt modelId="{2C06FC51-1212-AB4C-9531-784FBB0C1C4C}" type="sibTrans" cxnId="{4F44B8E3-6FCE-E040-87BE-A32DCD3F6870}">
      <dgm:prSet/>
      <dgm:spPr/>
      <dgm:t>
        <a:bodyPr/>
        <a:lstStyle/>
        <a:p>
          <a:endParaRPr lang="en-US"/>
        </a:p>
      </dgm:t>
    </dgm:pt>
    <dgm:pt modelId="{9B51D4A2-8C62-1445-8359-DDFB94B86626}" type="pres">
      <dgm:prSet presAssocID="{C23B73B2-59C4-FC40-8208-1FA0C2CB11D1}" presName="Name0" presStyleCnt="0">
        <dgm:presLayoutVars>
          <dgm:dir/>
          <dgm:animLvl val="lvl"/>
          <dgm:resizeHandles val="exact"/>
        </dgm:presLayoutVars>
      </dgm:prSet>
      <dgm:spPr/>
    </dgm:pt>
    <dgm:pt modelId="{BBA62464-5A8C-D844-8665-D8EA81BFC545}" type="pres">
      <dgm:prSet presAssocID="{D7660F01-87C5-FC4B-AE66-D7AFB3984565}" presName="linNode" presStyleCnt="0"/>
      <dgm:spPr/>
    </dgm:pt>
    <dgm:pt modelId="{2834FFD1-2C91-9649-863D-C0A78F0E926C}" type="pres">
      <dgm:prSet presAssocID="{D7660F01-87C5-FC4B-AE66-D7AFB3984565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BE288875-61A2-4E46-879B-85F5B98ADB7E}" type="pres">
      <dgm:prSet presAssocID="{D7660F01-87C5-FC4B-AE66-D7AFB3984565}" presName="descendantText" presStyleLbl="alignAccFollowNode1" presStyleIdx="0" presStyleCnt="5">
        <dgm:presLayoutVars>
          <dgm:bulletEnabled val="1"/>
        </dgm:presLayoutVars>
      </dgm:prSet>
      <dgm:spPr/>
    </dgm:pt>
    <dgm:pt modelId="{FBFEF22F-5BB5-D840-AC03-C56D6C8A31B3}" type="pres">
      <dgm:prSet presAssocID="{48F847A9-DA48-7542-97CC-CCB9458F0876}" presName="sp" presStyleCnt="0"/>
      <dgm:spPr/>
    </dgm:pt>
    <dgm:pt modelId="{4A1AD092-7847-D246-B3C6-881A41F9CFA4}" type="pres">
      <dgm:prSet presAssocID="{C52BF658-2A2C-8147-95CA-9D8337376677}" presName="linNode" presStyleCnt="0"/>
      <dgm:spPr/>
    </dgm:pt>
    <dgm:pt modelId="{2339C5FE-B75E-B543-AD93-FD0D42B13E05}" type="pres">
      <dgm:prSet presAssocID="{C52BF658-2A2C-8147-95CA-9D8337376677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487D5AC9-3140-F046-B490-01D568E17C3F}" type="pres">
      <dgm:prSet presAssocID="{C52BF658-2A2C-8147-95CA-9D8337376677}" presName="descendantText" presStyleLbl="alignAccFollowNode1" presStyleIdx="1" presStyleCnt="5">
        <dgm:presLayoutVars>
          <dgm:bulletEnabled val="1"/>
        </dgm:presLayoutVars>
      </dgm:prSet>
      <dgm:spPr/>
    </dgm:pt>
    <dgm:pt modelId="{594F8525-F0E1-E341-9530-D636D9FB5601}" type="pres">
      <dgm:prSet presAssocID="{904F890F-0465-3744-8554-05C9B320A917}" presName="sp" presStyleCnt="0"/>
      <dgm:spPr/>
    </dgm:pt>
    <dgm:pt modelId="{076A5D52-9757-DE4D-BB01-E70FF4FD34DE}" type="pres">
      <dgm:prSet presAssocID="{E65D021A-63B1-AB4A-A1C4-7FD276E13D98}" presName="linNode" presStyleCnt="0"/>
      <dgm:spPr/>
    </dgm:pt>
    <dgm:pt modelId="{1BD134DA-8955-894E-88B9-F983E7BFB008}" type="pres">
      <dgm:prSet presAssocID="{E65D021A-63B1-AB4A-A1C4-7FD276E13D98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0365BDA9-5D6F-3F4F-A0D9-A0E17CA2D222}" type="pres">
      <dgm:prSet presAssocID="{E65D021A-63B1-AB4A-A1C4-7FD276E13D98}" presName="descendantText" presStyleLbl="alignAccFollowNode1" presStyleIdx="2" presStyleCnt="5">
        <dgm:presLayoutVars>
          <dgm:bulletEnabled val="1"/>
        </dgm:presLayoutVars>
      </dgm:prSet>
      <dgm:spPr/>
    </dgm:pt>
    <dgm:pt modelId="{49B86644-9178-E14E-98E3-4E020CF42FBD}" type="pres">
      <dgm:prSet presAssocID="{00641909-3CDB-164B-8BF1-805EA0803736}" presName="sp" presStyleCnt="0"/>
      <dgm:spPr/>
    </dgm:pt>
    <dgm:pt modelId="{F41C1307-52E0-0642-8208-9A4696567273}" type="pres">
      <dgm:prSet presAssocID="{B85C2B99-5186-514B-A7E4-CAE921FC6BC3}" presName="linNode" presStyleCnt="0"/>
      <dgm:spPr/>
    </dgm:pt>
    <dgm:pt modelId="{E817DB95-C990-EF44-BBF3-48C4B560682B}" type="pres">
      <dgm:prSet presAssocID="{B85C2B99-5186-514B-A7E4-CAE921FC6BC3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8F245993-AE54-7740-B6B5-1DFFB164E557}" type="pres">
      <dgm:prSet presAssocID="{B85C2B99-5186-514B-A7E4-CAE921FC6BC3}" presName="descendantText" presStyleLbl="alignAccFollowNode1" presStyleIdx="3" presStyleCnt="5">
        <dgm:presLayoutVars>
          <dgm:bulletEnabled val="1"/>
        </dgm:presLayoutVars>
      </dgm:prSet>
      <dgm:spPr/>
    </dgm:pt>
    <dgm:pt modelId="{991B62AA-5D31-5848-B424-C83B65C34A29}" type="pres">
      <dgm:prSet presAssocID="{9535A314-7B73-8C45-96EB-AC3EE80406E6}" presName="sp" presStyleCnt="0"/>
      <dgm:spPr/>
    </dgm:pt>
    <dgm:pt modelId="{2D8EDF96-F50C-6847-9CEC-E36AC75B519E}" type="pres">
      <dgm:prSet presAssocID="{897131C5-617F-1F40-8114-9C623DCB08E6}" presName="linNode" presStyleCnt="0"/>
      <dgm:spPr/>
    </dgm:pt>
    <dgm:pt modelId="{C29DA727-FDAD-8048-B25C-3954E963C2C4}" type="pres">
      <dgm:prSet presAssocID="{897131C5-617F-1F40-8114-9C623DCB08E6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655C3101-278B-364A-850F-4618A06715FF}" type="pres">
      <dgm:prSet presAssocID="{897131C5-617F-1F40-8114-9C623DCB08E6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B9C6EB02-527C-A948-8888-5991AC7910CA}" type="presOf" srcId="{D7660F01-87C5-FC4B-AE66-D7AFB3984565}" destId="{2834FFD1-2C91-9649-863D-C0A78F0E926C}" srcOrd="0" destOrd="0" presId="urn:microsoft.com/office/officeart/2005/8/layout/vList5"/>
    <dgm:cxn modelId="{CBCA5F0C-DD70-6843-B041-0AFB9D88D4C7}" type="presOf" srcId="{C23B73B2-59C4-FC40-8208-1FA0C2CB11D1}" destId="{9B51D4A2-8C62-1445-8359-DDFB94B86626}" srcOrd="0" destOrd="0" presId="urn:microsoft.com/office/officeart/2005/8/layout/vList5"/>
    <dgm:cxn modelId="{2EA9B416-A3C5-6646-BDBB-2CC21E7DA870}" type="presOf" srcId="{77F2F665-EB38-6F4A-AC3C-FA1568020C47}" destId="{0365BDA9-5D6F-3F4F-A0D9-A0E17CA2D222}" srcOrd="0" destOrd="2" presId="urn:microsoft.com/office/officeart/2005/8/layout/vList5"/>
    <dgm:cxn modelId="{C9888B26-A8B2-F142-9D55-9F93F7963332}" type="presOf" srcId="{3BE423AD-AC86-6C43-9764-6E4C9C68DC25}" destId="{655C3101-278B-364A-850F-4618A06715FF}" srcOrd="0" destOrd="1" presId="urn:microsoft.com/office/officeart/2005/8/layout/vList5"/>
    <dgm:cxn modelId="{97487829-B620-9E40-B80E-7751CAB8394D}" type="presOf" srcId="{6CE0FB9B-6F76-3647-99C6-5BD45A495ACE}" destId="{0365BDA9-5D6F-3F4F-A0D9-A0E17CA2D222}" srcOrd="0" destOrd="1" presId="urn:microsoft.com/office/officeart/2005/8/layout/vList5"/>
    <dgm:cxn modelId="{33B1CF37-55BC-6C44-90E8-61C42EEAD651}" srcId="{D7660F01-87C5-FC4B-AE66-D7AFB3984565}" destId="{D12ED3C9-7D14-0B48-8B97-8C61C9A441C5}" srcOrd="1" destOrd="0" parTransId="{2B92235B-1B8A-F645-BCB5-C7B10B45491E}" sibTransId="{99F51CDF-70CC-2C4D-9A24-E5D4284775FB}"/>
    <dgm:cxn modelId="{26A23639-B226-F245-AEDA-EC4915B064EC}" srcId="{C23B73B2-59C4-FC40-8208-1FA0C2CB11D1}" destId="{E65D021A-63B1-AB4A-A1C4-7FD276E13D98}" srcOrd="2" destOrd="0" parTransId="{D1F4B07A-CD50-F24D-AFC8-ABFD0DB943DA}" sibTransId="{00641909-3CDB-164B-8BF1-805EA0803736}"/>
    <dgm:cxn modelId="{92B1C53B-D3D1-A74C-9311-8FE61C27F103}" type="presOf" srcId="{B85C2B99-5186-514B-A7E4-CAE921FC6BC3}" destId="{E817DB95-C990-EF44-BBF3-48C4B560682B}" srcOrd="0" destOrd="0" presId="urn:microsoft.com/office/officeart/2005/8/layout/vList5"/>
    <dgm:cxn modelId="{3A54733F-B735-8F4D-9C97-F4576CA14FCC}" srcId="{C52BF658-2A2C-8147-95CA-9D8337376677}" destId="{02F70C71-31FA-8642-A116-17899AF78289}" srcOrd="0" destOrd="0" parTransId="{5ADAD54E-40E3-604C-BD90-B21A0E78ACB6}" sibTransId="{BAEA3410-8CB7-CB49-B61F-FBBF7620C73C}"/>
    <dgm:cxn modelId="{5845EB5F-B3ED-4E4B-9BB3-D4CD7AA2C7BB}" type="presOf" srcId="{D12ED3C9-7D14-0B48-8B97-8C61C9A441C5}" destId="{BE288875-61A2-4E46-879B-85F5B98ADB7E}" srcOrd="0" destOrd="1" presId="urn:microsoft.com/office/officeart/2005/8/layout/vList5"/>
    <dgm:cxn modelId="{1575CA62-4F1D-8D4E-B2CF-15AC92AA7F24}" type="presOf" srcId="{02F70C71-31FA-8642-A116-17899AF78289}" destId="{487D5AC9-3140-F046-B490-01D568E17C3F}" srcOrd="0" destOrd="0" presId="urn:microsoft.com/office/officeart/2005/8/layout/vList5"/>
    <dgm:cxn modelId="{DEF8DE63-3D60-994B-B286-083AABF75D92}" srcId="{897131C5-617F-1F40-8114-9C623DCB08E6}" destId="{E47BB8DB-CEEB-BE48-836F-3F40BCE30A84}" srcOrd="0" destOrd="0" parTransId="{5B34A6E4-A069-9742-955D-815E0C75DBAD}" sibTransId="{BDC7EE1A-0790-664D-9D4B-EE59AD374C83}"/>
    <dgm:cxn modelId="{650E1E45-B7C8-5B4E-8BDA-F010B32B2A36}" type="presOf" srcId="{71695F07-C999-1E49-A9A2-078BCAFCAE2C}" destId="{0365BDA9-5D6F-3F4F-A0D9-A0E17CA2D222}" srcOrd="0" destOrd="0" presId="urn:microsoft.com/office/officeart/2005/8/layout/vList5"/>
    <dgm:cxn modelId="{03C46769-8280-FE43-89B3-B887B5B733ED}" type="presOf" srcId="{897131C5-617F-1F40-8114-9C623DCB08E6}" destId="{C29DA727-FDAD-8048-B25C-3954E963C2C4}" srcOrd="0" destOrd="0" presId="urn:microsoft.com/office/officeart/2005/8/layout/vList5"/>
    <dgm:cxn modelId="{19A51B4B-BE43-6C44-98A4-1D13529F7B92}" type="presOf" srcId="{C52BF658-2A2C-8147-95CA-9D8337376677}" destId="{2339C5FE-B75E-B543-AD93-FD0D42B13E05}" srcOrd="0" destOrd="0" presId="urn:microsoft.com/office/officeart/2005/8/layout/vList5"/>
    <dgm:cxn modelId="{783AE74F-42C3-304E-8650-A7AEE4A29993}" type="presOf" srcId="{E65D021A-63B1-AB4A-A1C4-7FD276E13D98}" destId="{1BD134DA-8955-894E-88B9-F983E7BFB008}" srcOrd="0" destOrd="0" presId="urn:microsoft.com/office/officeart/2005/8/layout/vList5"/>
    <dgm:cxn modelId="{7984E073-7C60-AB49-9BB8-A5D49C0C5540}" srcId="{B85C2B99-5186-514B-A7E4-CAE921FC6BC3}" destId="{22994920-76A1-BB4F-8B01-EFFA2C46E825}" srcOrd="0" destOrd="0" parTransId="{3AFEB15F-5CF9-EE44-A434-C56AE7B7FEFE}" sibTransId="{652A061B-BB5E-4B4A-BA61-16ACAC268E48}"/>
    <dgm:cxn modelId="{63340D59-8544-2747-A7DD-DDD0C0D3E0A1}" srcId="{C23B73B2-59C4-FC40-8208-1FA0C2CB11D1}" destId="{897131C5-617F-1F40-8114-9C623DCB08E6}" srcOrd="4" destOrd="0" parTransId="{29E8F536-EE1C-394D-B024-6A6729FCD323}" sibTransId="{9DBFA256-9A89-D540-B7A7-85547F87E616}"/>
    <dgm:cxn modelId="{E68DF580-EBAC-9145-8907-8CB48CC2655A}" srcId="{D7660F01-87C5-FC4B-AE66-D7AFB3984565}" destId="{F622D16C-E9AB-AD47-A3E7-F4AD02E29904}" srcOrd="0" destOrd="0" parTransId="{5D79F88C-8AD2-3F4E-AD5B-393FD81BEE64}" sibTransId="{08DE1B5A-4148-E945-A42A-7664D287F267}"/>
    <dgm:cxn modelId="{C8913481-86D4-CB48-907A-3AC56AAF6894}" srcId="{897131C5-617F-1F40-8114-9C623DCB08E6}" destId="{3BE423AD-AC86-6C43-9764-6E4C9C68DC25}" srcOrd="1" destOrd="0" parTransId="{029EC3BD-A267-2441-80EF-CCE6711FC1FE}" sibTransId="{04CB50DC-BF57-0045-AA6B-9A4794E2E6EB}"/>
    <dgm:cxn modelId="{FC41FD88-63AF-7645-9614-3152AD07E6A2}" type="presOf" srcId="{22994920-76A1-BB4F-8B01-EFFA2C46E825}" destId="{8F245993-AE54-7740-B6B5-1DFFB164E557}" srcOrd="0" destOrd="0" presId="urn:microsoft.com/office/officeart/2005/8/layout/vList5"/>
    <dgm:cxn modelId="{377A03BC-8E7D-0544-8C72-3621EA457D1B}" srcId="{C23B73B2-59C4-FC40-8208-1FA0C2CB11D1}" destId="{C52BF658-2A2C-8147-95CA-9D8337376677}" srcOrd="1" destOrd="0" parTransId="{258CE443-43B8-7844-8290-5D253D06372F}" sibTransId="{904F890F-0465-3744-8554-05C9B320A917}"/>
    <dgm:cxn modelId="{4FD95CC4-FF75-D142-99BD-D3B3248E0347}" srcId="{C23B73B2-59C4-FC40-8208-1FA0C2CB11D1}" destId="{D7660F01-87C5-FC4B-AE66-D7AFB3984565}" srcOrd="0" destOrd="0" parTransId="{C33FAEE4-80E3-1240-89EF-67B577CFFB59}" sibTransId="{48F847A9-DA48-7542-97CC-CCB9458F0876}"/>
    <dgm:cxn modelId="{4B4037CF-E217-744D-869A-E59B6FD56AED}" srcId="{E65D021A-63B1-AB4A-A1C4-7FD276E13D98}" destId="{77F2F665-EB38-6F4A-AC3C-FA1568020C47}" srcOrd="2" destOrd="0" parTransId="{43C0B2C4-5A10-104E-8E37-C7F1884E12AC}" sibTransId="{86473761-3514-3A49-9E45-A9241C4AD3AE}"/>
    <dgm:cxn modelId="{DF493DD0-DD48-CA4E-848E-64B84A4ED842}" type="presOf" srcId="{E47BB8DB-CEEB-BE48-836F-3F40BCE30A84}" destId="{655C3101-278B-364A-850F-4618A06715FF}" srcOrd="0" destOrd="0" presId="urn:microsoft.com/office/officeart/2005/8/layout/vList5"/>
    <dgm:cxn modelId="{4F44B8E3-6FCE-E040-87BE-A32DCD3F6870}" srcId="{E65D021A-63B1-AB4A-A1C4-7FD276E13D98}" destId="{71695F07-C999-1E49-A9A2-078BCAFCAE2C}" srcOrd="0" destOrd="0" parTransId="{817D7316-5D30-104C-BDFC-68E5570E1FDF}" sibTransId="{2C06FC51-1212-AB4C-9531-784FBB0C1C4C}"/>
    <dgm:cxn modelId="{2A889CF1-1025-D34E-8C63-2327C190221A}" srcId="{E65D021A-63B1-AB4A-A1C4-7FD276E13D98}" destId="{6CE0FB9B-6F76-3647-99C6-5BD45A495ACE}" srcOrd="1" destOrd="0" parTransId="{F1B19516-20CA-694F-974F-81434F5292E1}" sibTransId="{2F48E0C3-8B1C-6949-ADA4-8C4931B42B96}"/>
    <dgm:cxn modelId="{FEAF1EF8-5E8B-7C40-BB6A-6A56CF3BCAE5}" type="presOf" srcId="{F622D16C-E9AB-AD47-A3E7-F4AD02E29904}" destId="{BE288875-61A2-4E46-879B-85F5B98ADB7E}" srcOrd="0" destOrd="0" presId="urn:microsoft.com/office/officeart/2005/8/layout/vList5"/>
    <dgm:cxn modelId="{CB485CFD-6FED-2548-A8AD-7838FA7ADCD7}" srcId="{C23B73B2-59C4-FC40-8208-1FA0C2CB11D1}" destId="{B85C2B99-5186-514B-A7E4-CAE921FC6BC3}" srcOrd="3" destOrd="0" parTransId="{F0E32C35-40C1-E040-9840-D6CF88E84B73}" sibTransId="{9535A314-7B73-8C45-96EB-AC3EE80406E6}"/>
    <dgm:cxn modelId="{F16C9732-DD91-7C45-A22C-61E806C3E0CD}" type="presParOf" srcId="{9B51D4A2-8C62-1445-8359-DDFB94B86626}" destId="{BBA62464-5A8C-D844-8665-D8EA81BFC545}" srcOrd="0" destOrd="0" presId="urn:microsoft.com/office/officeart/2005/8/layout/vList5"/>
    <dgm:cxn modelId="{68D31742-9BC5-8C46-A9E6-5753D0236384}" type="presParOf" srcId="{BBA62464-5A8C-D844-8665-D8EA81BFC545}" destId="{2834FFD1-2C91-9649-863D-C0A78F0E926C}" srcOrd="0" destOrd="0" presId="urn:microsoft.com/office/officeart/2005/8/layout/vList5"/>
    <dgm:cxn modelId="{B1C05DBA-7400-DE43-B6DD-3FE1DE403709}" type="presParOf" srcId="{BBA62464-5A8C-D844-8665-D8EA81BFC545}" destId="{BE288875-61A2-4E46-879B-85F5B98ADB7E}" srcOrd="1" destOrd="0" presId="urn:microsoft.com/office/officeart/2005/8/layout/vList5"/>
    <dgm:cxn modelId="{4A0D52FA-EE5A-1443-AF88-444C6E582A6B}" type="presParOf" srcId="{9B51D4A2-8C62-1445-8359-DDFB94B86626}" destId="{FBFEF22F-5BB5-D840-AC03-C56D6C8A31B3}" srcOrd="1" destOrd="0" presId="urn:microsoft.com/office/officeart/2005/8/layout/vList5"/>
    <dgm:cxn modelId="{CAA8EE6B-A569-3F4E-AEE5-07785B93EEB1}" type="presParOf" srcId="{9B51D4A2-8C62-1445-8359-DDFB94B86626}" destId="{4A1AD092-7847-D246-B3C6-881A41F9CFA4}" srcOrd="2" destOrd="0" presId="urn:microsoft.com/office/officeart/2005/8/layout/vList5"/>
    <dgm:cxn modelId="{900F7642-E493-C84B-8E0B-BE85801F4732}" type="presParOf" srcId="{4A1AD092-7847-D246-B3C6-881A41F9CFA4}" destId="{2339C5FE-B75E-B543-AD93-FD0D42B13E05}" srcOrd="0" destOrd="0" presId="urn:microsoft.com/office/officeart/2005/8/layout/vList5"/>
    <dgm:cxn modelId="{35A5A30A-62BD-AD49-ADB1-F7E0E4952FBC}" type="presParOf" srcId="{4A1AD092-7847-D246-B3C6-881A41F9CFA4}" destId="{487D5AC9-3140-F046-B490-01D568E17C3F}" srcOrd="1" destOrd="0" presId="urn:microsoft.com/office/officeart/2005/8/layout/vList5"/>
    <dgm:cxn modelId="{89B8EEB2-9DCA-A843-BCCD-48F67BB58365}" type="presParOf" srcId="{9B51D4A2-8C62-1445-8359-DDFB94B86626}" destId="{594F8525-F0E1-E341-9530-D636D9FB5601}" srcOrd="3" destOrd="0" presId="urn:microsoft.com/office/officeart/2005/8/layout/vList5"/>
    <dgm:cxn modelId="{2E491C8A-D36F-8742-8671-611B2D8A0836}" type="presParOf" srcId="{9B51D4A2-8C62-1445-8359-DDFB94B86626}" destId="{076A5D52-9757-DE4D-BB01-E70FF4FD34DE}" srcOrd="4" destOrd="0" presId="urn:microsoft.com/office/officeart/2005/8/layout/vList5"/>
    <dgm:cxn modelId="{08026381-CE61-154A-B605-5322FD1B65BE}" type="presParOf" srcId="{076A5D52-9757-DE4D-BB01-E70FF4FD34DE}" destId="{1BD134DA-8955-894E-88B9-F983E7BFB008}" srcOrd="0" destOrd="0" presId="urn:microsoft.com/office/officeart/2005/8/layout/vList5"/>
    <dgm:cxn modelId="{B160A689-4B3C-9340-9786-D68C5835A18C}" type="presParOf" srcId="{076A5D52-9757-DE4D-BB01-E70FF4FD34DE}" destId="{0365BDA9-5D6F-3F4F-A0D9-A0E17CA2D222}" srcOrd="1" destOrd="0" presId="urn:microsoft.com/office/officeart/2005/8/layout/vList5"/>
    <dgm:cxn modelId="{F6179C3B-F9FF-AE47-BC84-6FC06CF24B8E}" type="presParOf" srcId="{9B51D4A2-8C62-1445-8359-DDFB94B86626}" destId="{49B86644-9178-E14E-98E3-4E020CF42FBD}" srcOrd="5" destOrd="0" presId="urn:microsoft.com/office/officeart/2005/8/layout/vList5"/>
    <dgm:cxn modelId="{02F28A81-A36D-4A49-9FDD-BC10A5F3FE2F}" type="presParOf" srcId="{9B51D4A2-8C62-1445-8359-DDFB94B86626}" destId="{F41C1307-52E0-0642-8208-9A4696567273}" srcOrd="6" destOrd="0" presId="urn:microsoft.com/office/officeart/2005/8/layout/vList5"/>
    <dgm:cxn modelId="{A31227B5-D2B9-4D45-A0CD-568772BF6874}" type="presParOf" srcId="{F41C1307-52E0-0642-8208-9A4696567273}" destId="{E817DB95-C990-EF44-BBF3-48C4B560682B}" srcOrd="0" destOrd="0" presId="urn:microsoft.com/office/officeart/2005/8/layout/vList5"/>
    <dgm:cxn modelId="{625831EF-9EA9-D941-95D9-26096990FAB1}" type="presParOf" srcId="{F41C1307-52E0-0642-8208-9A4696567273}" destId="{8F245993-AE54-7740-B6B5-1DFFB164E557}" srcOrd="1" destOrd="0" presId="urn:microsoft.com/office/officeart/2005/8/layout/vList5"/>
    <dgm:cxn modelId="{D7CD7978-16D4-414A-98ED-46626276BE34}" type="presParOf" srcId="{9B51D4A2-8C62-1445-8359-DDFB94B86626}" destId="{991B62AA-5D31-5848-B424-C83B65C34A29}" srcOrd="7" destOrd="0" presId="urn:microsoft.com/office/officeart/2005/8/layout/vList5"/>
    <dgm:cxn modelId="{59B6800E-7D6D-8348-94C2-D48193113247}" type="presParOf" srcId="{9B51D4A2-8C62-1445-8359-DDFB94B86626}" destId="{2D8EDF96-F50C-6847-9CEC-E36AC75B519E}" srcOrd="8" destOrd="0" presId="urn:microsoft.com/office/officeart/2005/8/layout/vList5"/>
    <dgm:cxn modelId="{A9DF44B9-A1D2-B24A-9F8B-3AFF5564FB78}" type="presParOf" srcId="{2D8EDF96-F50C-6847-9CEC-E36AC75B519E}" destId="{C29DA727-FDAD-8048-B25C-3954E963C2C4}" srcOrd="0" destOrd="0" presId="urn:microsoft.com/office/officeart/2005/8/layout/vList5"/>
    <dgm:cxn modelId="{57097779-6A72-7748-A1EE-E67D02261C9C}" type="presParOf" srcId="{2D8EDF96-F50C-6847-9CEC-E36AC75B519E}" destId="{655C3101-278B-364A-850F-4618A06715F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9659187-CE66-BE45-B4B9-31DC3657C3A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934F3E3-2D4B-5C42-9495-9E29E2445B56}">
      <dgm:prSet/>
      <dgm:spPr/>
      <dgm:t>
        <a:bodyPr/>
        <a:lstStyle/>
        <a:p>
          <a:r>
            <a:rPr lang="en-US"/>
            <a:t>Swagger/OpenAPI</a:t>
          </a:r>
        </a:p>
      </dgm:t>
    </dgm:pt>
    <dgm:pt modelId="{3F51A3F7-4CC8-0641-892E-FE4089E49C32}" type="parTrans" cxnId="{039B15DB-14CE-464C-A1DB-E35C3CC1D215}">
      <dgm:prSet/>
      <dgm:spPr/>
      <dgm:t>
        <a:bodyPr/>
        <a:lstStyle/>
        <a:p>
          <a:endParaRPr lang="en-US"/>
        </a:p>
      </dgm:t>
    </dgm:pt>
    <dgm:pt modelId="{A043BA7B-9B5F-B04B-B425-B82B797C68A3}" type="sibTrans" cxnId="{039B15DB-14CE-464C-A1DB-E35C3CC1D215}">
      <dgm:prSet/>
      <dgm:spPr/>
      <dgm:t>
        <a:bodyPr/>
        <a:lstStyle/>
        <a:p>
          <a:endParaRPr lang="en-US"/>
        </a:p>
      </dgm:t>
    </dgm:pt>
    <dgm:pt modelId="{510807B2-2106-2C4F-9524-93F78393425D}">
      <dgm:prSet/>
      <dgm:spPr/>
      <dgm:t>
        <a:bodyPr/>
        <a:lstStyle/>
        <a:p>
          <a:r>
            <a:rPr lang="en-US">
              <a:hlinkClick xmlns:r="http://schemas.openxmlformats.org/officeDocument/2006/relationships" r:id="rId1"/>
            </a:rPr>
            <a:t>https://swagger.io/</a:t>
          </a:r>
          <a:endParaRPr lang="en-US"/>
        </a:p>
      </dgm:t>
    </dgm:pt>
    <dgm:pt modelId="{B37ECAD0-FF7B-EF43-97A8-C42D71F30848}" type="parTrans" cxnId="{3580D280-8601-1849-8C91-113FC377B7D5}">
      <dgm:prSet/>
      <dgm:spPr/>
      <dgm:t>
        <a:bodyPr/>
        <a:lstStyle/>
        <a:p>
          <a:endParaRPr lang="en-US"/>
        </a:p>
      </dgm:t>
    </dgm:pt>
    <dgm:pt modelId="{7CAF64B7-9A34-5748-85EB-2F82729F61CF}" type="sibTrans" cxnId="{3580D280-8601-1849-8C91-113FC377B7D5}">
      <dgm:prSet/>
      <dgm:spPr/>
      <dgm:t>
        <a:bodyPr/>
        <a:lstStyle/>
        <a:p>
          <a:endParaRPr lang="en-US"/>
        </a:p>
      </dgm:t>
    </dgm:pt>
    <dgm:pt modelId="{3733ADF4-7940-6D40-8A03-D47CBD566A3F}">
      <dgm:prSet/>
      <dgm:spPr/>
      <dgm:t>
        <a:bodyPr/>
        <a:lstStyle/>
        <a:p>
          <a:r>
            <a:rPr lang="en-US"/>
            <a:t>Nswag</a:t>
          </a:r>
        </a:p>
      </dgm:t>
    </dgm:pt>
    <dgm:pt modelId="{5437476E-0A78-074B-B666-73CE1784227E}" type="parTrans" cxnId="{BF2C8011-6330-0347-A483-B7FC705D38E6}">
      <dgm:prSet/>
      <dgm:spPr/>
      <dgm:t>
        <a:bodyPr/>
        <a:lstStyle/>
        <a:p>
          <a:endParaRPr lang="en-US"/>
        </a:p>
      </dgm:t>
    </dgm:pt>
    <dgm:pt modelId="{A26C4BDD-A6AF-D34C-9AD5-A4854D74F4A8}" type="sibTrans" cxnId="{BF2C8011-6330-0347-A483-B7FC705D38E6}">
      <dgm:prSet/>
      <dgm:spPr/>
      <dgm:t>
        <a:bodyPr/>
        <a:lstStyle/>
        <a:p>
          <a:endParaRPr lang="en-US"/>
        </a:p>
      </dgm:t>
    </dgm:pt>
    <dgm:pt modelId="{0285B9CF-3EF5-594F-89A6-FF8A78856905}">
      <dgm:prSet/>
      <dgm:spPr/>
      <dgm:t>
        <a:bodyPr/>
        <a:lstStyle/>
        <a:p>
          <a:r>
            <a:rPr lang="en-US">
              <a:hlinkClick xmlns:r="http://schemas.openxmlformats.org/officeDocument/2006/relationships" r:id="rId2"/>
            </a:rPr>
            <a:t>https://github.com/RicoSuter/NSwag</a:t>
          </a:r>
          <a:endParaRPr lang="en-US"/>
        </a:p>
      </dgm:t>
    </dgm:pt>
    <dgm:pt modelId="{2F257D7B-9787-8F46-B93E-A29DEEB1AA2E}" type="parTrans" cxnId="{1BD23348-3384-FF42-8C0F-4A8C7BD7CB58}">
      <dgm:prSet/>
      <dgm:spPr/>
      <dgm:t>
        <a:bodyPr/>
        <a:lstStyle/>
        <a:p>
          <a:endParaRPr lang="en-US"/>
        </a:p>
      </dgm:t>
    </dgm:pt>
    <dgm:pt modelId="{13F4D7ED-4413-4E43-B610-B7DB8C9C27CA}" type="sibTrans" cxnId="{1BD23348-3384-FF42-8C0F-4A8C7BD7CB58}">
      <dgm:prSet/>
      <dgm:spPr/>
      <dgm:t>
        <a:bodyPr/>
        <a:lstStyle/>
        <a:p>
          <a:endParaRPr lang="en-US"/>
        </a:p>
      </dgm:t>
    </dgm:pt>
    <dgm:pt modelId="{F1F9ECE3-FB63-A640-9D0F-7455188A5C17}">
      <dgm:prSet/>
      <dgm:spPr/>
      <dgm:t>
        <a:bodyPr/>
        <a:lstStyle/>
        <a:p>
          <a:r>
            <a:rPr lang="en-US"/>
            <a:t>Swagger Codegen</a:t>
          </a:r>
        </a:p>
      </dgm:t>
    </dgm:pt>
    <dgm:pt modelId="{F1557912-A9FB-374D-BE3A-F45DD17B9060}" type="parTrans" cxnId="{2460F087-8E8B-DD44-936B-FEF2B535A36C}">
      <dgm:prSet/>
      <dgm:spPr/>
      <dgm:t>
        <a:bodyPr/>
        <a:lstStyle/>
        <a:p>
          <a:endParaRPr lang="en-US"/>
        </a:p>
      </dgm:t>
    </dgm:pt>
    <dgm:pt modelId="{761C6039-0689-E54F-9FA0-AE55362E1447}" type="sibTrans" cxnId="{2460F087-8E8B-DD44-936B-FEF2B535A36C}">
      <dgm:prSet/>
      <dgm:spPr/>
      <dgm:t>
        <a:bodyPr/>
        <a:lstStyle/>
        <a:p>
          <a:endParaRPr lang="en-US"/>
        </a:p>
      </dgm:t>
    </dgm:pt>
    <dgm:pt modelId="{8DEB2DE2-754A-EB4E-B2A3-99440E771C2E}">
      <dgm:prSet/>
      <dgm:spPr/>
      <dgm:t>
        <a:bodyPr/>
        <a:lstStyle/>
        <a:p>
          <a:r>
            <a:rPr lang="en-US">
              <a:hlinkClick xmlns:r="http://schemas.openxmlformats.org/officeDocument/2006/relationships" r:id="rId3"/>
            </a:rPr>
            <a:t>https://swagger.io/tools/swagger-codegen/</a:t>
          </a:r>
          <a:endParaRPr lang="en-US"/>
        </a:p>
      </dgm:t>
    </dgm:pt>
    <dgm:pt modelId="{6D78D138-43A3-1D4B-A28C-BE3138DB0E2F}" type="parTrans" cxnId="{7721ABBA-EE12-4A45-9996-8FEE5D0C6C4F}">
      <dgm:prSet/>
      <dgm:spPr/>
      <dgm:t>
        <a:bodyPr/>
        <a:lstStyle/>
        <a:p>
          <a:endParaRPr lang="en-US"/>
        </a:p>
      </dgm:t>
    </dgm:pt>
    <dgm:pt modelId="{EDACB3B2-1121-B84B-B0E2-14DE5E11C261}" type="sibTrans" cxnId="{7721ABBA-EE12-4A45-9996-8FEE5D0C6C4F}">
      <dgm:prSet/>
      <dgm:spPr/>
      <dgm:t>
        <a:bodyPr/>
        <a:lstStyle/>
        <a:p>
          <a:endParaRPr lang="en-US"/>
        </a:p>
      </dgm:t>
    </dgm:pt>
    <dgm:pt modelId="{3D209811-F8D9-234C-8E91-DEECBE79752C}" type="pres">
      <dgm:prSet presAssocID="{49659187-CE66-BE45-B4B9-31DC3657C3A7}" presName="Name0" presStyleCnt="0">
        <dgm:presLayoutVars>
          <dgm:dir/>
          <dgm:animLvl val="lvl"/>
          <dgm:resizeHandles val="exact"/>
        </dgm:presLayoutVars>
      </dgm:prSet>
      <dgm:spPr/>
    </dgm:pt>
    <dgm:pt modelId="{F4F51612-6654-4E44-A567-CB22CC5D58F8}" type="pres">
      <dgm:prSet presAssocID="{6934F3E3-2D4B-5C42-9495-9E29E2445B56}" presName="linNode" presStyleCnt="0"/>
      <dgm:spPr/>
    </dgm:pt>
    <dgm:pt modelId="{B35DFBE9-198B-3D4C-8837-75E167264CCC}" type="pres">
      <dgm:prSet presAssocID="{6934F3E3-2D4B-5C42-9495-9E29E2445B56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1A26444D-E63D-9A44-8DCD-C5FDF42D30C2}" type="pres">
      <dgm:prSet presAssocID="{6934F3E3-2D4B-5C42-9495-9E29E2445B56}" presName="descendantText" presStyleLbl="alignAccFollowNode1" presStyleIdx="0" presStyleCnt="3">
        <dgm:presLayoutVars>
          <dgm:bulletEnabled val="1"/>
        </dgm:presLayoutVars>
      </dgm:prSet>
      <dgm:spPr/>
    </dgm:pt>
    <dgm:pt modelId="{328CBD39-5A39-AA40-9904-83193BC5DFE5}" type="pres">
      <dgm:prSet presAssocID="{A043BA7B-9B5F-B04B-B425-B82B797C68A3}" presName="sp" presStyleCnt="0"/>
      <dgm:spPr/>
    </dgm:pt>
    <dgm:pt modelId="{9356A708-9965-AD44-B59C-DF31D10DAC35}" type="pres">
      <dgm:prSet presAssocID="{3733ADF4-7940-6D40-8A03-D47CBD566A3F}" presName="linNode" presStyleCnt="0"/>
      <dgm:spPr/>
    </dgm:pt>
    <dgm:pt modelId="{3DD101E9-3548-E04D-8FB8-C8E1C92101B9}" type="pres">
      <dgm:prSet presAssocID="{3733ADF4-7940-6D40-8A03-D47CBD566A3F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09C74FF6-F830-824C-8414-4D7C1577ED4A}" type="pres">
      <dgm:prSet presAssocID="{3733ADF4-7940-6D40-8A03-D47CBD566A3F}" presName="descendantText" presStyleLbl="alignAccFollowNode1" presStyleIdx="1" presStyleCnt="3">
        <dgm:presLayoutVars>
          <dgm:bulletEnabled val="1"/>
        </dgm:presLayoutVars>
      </dgm:prSet>
      <dgm:spPr/>
    </dgm:pt>
    <dgm:pt modelId="{D5CDB645-E4D0-7542-AE87-242DEAA6F838}" type="pres">
      <dgm:prSet presAssocID="{A26C4BDD-A6AF-D34C-9AD5-A4854D74F4A8}" presName="sp" presStyleCnt="0"/>
      <dgm:spPr/>
    </dgm:pt>
    <dgm:pt modelId="{85CB3C8F-A248-C347-97E6-95AB0076D38D}" type="pres">
      <dgm:prSet presAssocID="{F1F9ECE3-FB63-A640-9D0F-7455188A5C17}" presName="linNode" presStyleCnt="0"/>
      <dgm:spPr/>
    </dgm:pt>
    <dgm:pt modelId="{6001DAB3-E80D-5346-9EB6-29638C899576}" type="pres">
      <dgm:prSet presAssocID="{F1F9ECE3-FB63-A640-9D0F-7455188A5C17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73171531-B6FC-4B41-B94B-759CBFE8200B}" type="pres">
      <dgm:prSet presAssocID="{F1F9ECE3-FB63-A640-9D0F-7455188A5C17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BF2C8011-6330-0347-A483-B7FC705D38E6}" srcId="{49659187-CE66-BE45-B4B9-31DC3657C3A7}" destId="{3733ADF4-7940-6D40-8A03-D47CBD566A3F}" srcOrd="1" destOrd="0" parTransId="{5437476E-0A78-074B-B666-73CE1784227E}" sibTransId="{A26C4BDD-A6AF-D34C-9AD5-A4854D74F4A8}"/>
    <dgm:cxn modelId="{102D1337-DB29-FA4F-91B1-A885D5439AE1}" type="presOf" srcId="{510807B2-2106-2C4F-9524-93F78393425D}" destId="{1A26444D-E63D-9A44-8DCD-C5FDF42D30C2}" srcOrd="0" destOrd="0" presId="urn:microsoft.com/office/officeart/2005/8/layout/vList5"/>
    <dgm:cxn modelId="{18002741-C5D9-1341-9F88-7EF31D399448}" type="presOf" srcId="{F1F9ECE3-FB63-A640-9D0F-7455188A5C17}" destId="{6001DAB3-E80D-5346-9EB6-29638C899576}" srcOrd="0" destOrd="0" presId="urn:microsoft.com/office/officeart/2005/8/layout/vList5"/>
    <dgm:cxn modelId="{A3C94047-1D4A-1C4E-8F60-77431391B5C7}" type="presOf" srcId="{8DEB2DE2-754A-EB4E-B2A3-99440E771C2E}" destId="{73171531-B6FC-4B41-B94B-759CBFE8200B}" srcOrd="0" destOrd="0" presId="urn:microsoft.com/office/officeart/2005/8/layout/vList5"/>
    <dgm:cxn modelId="{1BD23348-3384-FF42-8C0F-4A8C7BD7CB58}" srcId="{3733ADF4-7940-6D40-8A03-D47CBD566A3F}" destId="{0285B9CF-3EF5-594F-89A6-FF8A78856905}" srcOrd="0" destOrd="0" parTransId="{2F257D7B-9787-8F46-B93E-A29DEEB1AA2E}" sibTransId="{13F4D7ED-4413-4E43-B610-B7DB8C9C27CA}"/>
    <dgm:cxn modelId="{B56D4C72-5E4D-A540-84D1-F9464D3C083D}" type="presOf" srcId="{0285B9CF-3EF5-594F-89A6-FF8A78856905}" destId="{09C74FF6-F830-824C-8414-4D7C1577ED4A}" srcOrd="0" destOrd="0" presId="urn:microsoft.com/office/officeart/2005/8/layout/vList5"/>
    <dgm:cxn modelId="{3580D280-8601-1849-8C91-113FC377B7D5}" srcId="{6934F3E3-2D4B-5C42-9495-9E29E2445B56}" destId="{510807B2-2106-2C4F-9524-93F78393425D}" srcOrd="0" destOrd="0" parTransId="{B37ECAD0-FF7B-EF43-97A8-C42D71F30848}" sibTransId="{7CAF64B7-9A34-5748-85EB-2F82729F61CF}"/>
    <dgm:cxn modelId="{2460F087-8E8B-DD44-936B-FEF2B535A36C}" srcId="{49659187-CE66-BE45-B4B9-31DC3657C3A7}" destId="{F1F9ECE3-FB63-A640-9D0F-7455188A5C17}" srcOrd="2" destOrd="0" parTransId="{F1557912-A9FB-374D-BE3A-F45DD17B9060}" sibTransId="{761C6039-0689-E54F-9FA0-AE55362E1447}"/>
    <dgm:cxn modelId="{8333288D-9370-684B-8F0B-54B887B824CE}" type="presOf" srcId="{3733ADF4-7940-6D40-8A03-D47CBD566A3F}" destId="{3DD101E9-3548-E04D-8FB8-C8E1C92101B9}" srcOrd="0" destOrd="0" presId="urn:microsoft.com/office/officeart/2005/8/layout/vList5"/>
    <dgm:cxn modelId="{1D3D2F9C-45D1-1340-920D-7104C3C40414}" type="presOf" srcId="{6934F3E3-2D4B-5C42-9495-9E29E2445B56}" destId="{B35DFBE9-198B-3D4C-8837-75E167264CCC}" srcOrd="0" destOrd="0" presId="urn:microsoft.com/office/officeart/2005/8/layout/vList5"/>
    <dgm:cxn modelId="{7721ABBA-EE12-4A45-9996-8FEE5D0C6C4F}" srcId="{F1F9ECE3-FB63-A640-9D0F-7455188A5C17}" destId="{8DEB2DE2-754A-EB4E-B2A3-99440E771C2E}" srcOrd="0" destOrd="0" parTransId="{6D78D138-43A3-1D4B-A28C-BE3138DB0E2F}" sibTransId="{EDACB3B2-1121-B84B-B0E2-14DE5E11C261}"/>
    <dgm:cxn modelId="{98CE89D6-FB74-FD49-89EB-62F2BA113AF7}" type="presOf" srcId="{49659187-CE66-BE45-B4B9-31DC3657C3A7}" destId="{3D209811-F8D9-234C-8E91-DEECBE79752C}" srcOrd="0" destOrd="0" presId="urn:microsoft.com/office/officeart/2005/8/layout/vList5"/>
    <dgm:cxn modelId="{039B15DB-14CE-464C-A1DB-E35C3CC1D215}" srcId="{49659187-CE66-BE45-B4B9-31DC3657C3A7}" destId="{6934F3E3-2D4B-5C42-9495-9E29E2445B56}" srcOrd="0" destOrd="0" parTransId="{3F51A3F7-4CC8-0641-892E-FE4089E49C32}" sibTransId="{A043BA7B-9B5F-B04B-B425-B82B797C68A3}"/>
    <dgm:cxn modelId="{A20490E3-388A-F34E-9E93-6BC96A5B9602}" type="presParOf" srcId="{3D209811-F8D9-234C-8E91-DEECBE79752C}" destId="{F4F51612-6654-4E44-A567-CB22CC5D58F8}" srcOrd="0" destOrd="0" presId="urn:microsoft.com/office/officeart/2005/8/layout/vList5"/>
    <dgm:cxn modelId="{63647C60-2880-0943-A824-52FCB15B2FE7}" type="presParOf" srcId="{F4F51612-6654-4E44-A567-CB22CC5D58F8}" destId="{B35DFBE9-198B-3D4C-8837-75E167264CCC}" srcOrd="0" destOrd="0" presId="urn:microsoft.com/office/officeart/2005/8/layout/vList5"/>
    <dgm:cxn modelId="{9DA66D9F-E8B0-694D-837E-8E50BC7F920E}" type="presParOf" srcId="{F4F51612-6654-4E44-A567-CB22CC5D58F8}" destId="{1A26444D-E63D-9A44-8DCD-C5FDF42D30C2}" srcOrd="1" destOrd="0" presId="urn:microsoft.com/office/officeart/2005/8/layout/vList5"/>
    <dgm:cxn modelId="{60D269E4-0877-3142-8342-829E0CF3778E}" type="presParOf" srcId="{3D209811-F8D9-234C-8E91-DEECBE79752C}" destId="{328CBD39-5A39-AA40-9904-83193BC5DFE5}" srcOrd="1" destOrd="0" presId="urn:microsoft.com/office/officeart/2005/8/layout/vList5"/>
    <dgm:cxn modelId="{8074303F-C1F0-2F42-8A33-47BC3D116939}" type="presParOf" srcId="{3D209811-F8D9-234C-8E91-DEECBE79752C}" destId="{9356A708-9965-AD44-B59C-DF31D10DAC35}" srcOrd="2" destOrd="0" presId="urn:microsoft.com/office/officeart/2005/8/layout/vList5"/>
    <dgm:cxn modelId="{5384B53F-DC80-7649-BF91-3BF22FD28EBB}" type="presParOf" srcId="{9356A708-9965-AD44-B59C-DF31D10DAC35}" destId="{3DD101E9-3548-E04D-8FB8-C8E1C92101B9}" srcOrd="0" destOrd="0" presId="urn:microsoft.com/office/officeart/2005/8/layout/vList5"/>
    <dgm:cxn modelId="{33AA72D0-E6B3-B24B-98A4-351476C529A6}" type="presParOf" srcId="{9356A708-9965-AD44-B59C-DF31D10DAC35}" destId="{09C74FF6-F830-824C-8414-4D7C1577ED4A}" srcOrd="1" destOrd="0" presId="urn:microsoft.com/office/officeart/2005/8/layout/vList5"/>
    <dgm:cxn modelId="{36F084BE-793F-144E-967D-9CC6489C9D57}" type="presParOf" srcId="{3D209811-F8D9-234C-8E91-DEECBE79752C}" destId="{D5CDB645-E4D0-7542-AE87-242DEAA6F838}" srcOrd="3" destOrd="0" presId="urn:microsoft.com/office/officeart/2005/8/layout/vList5"/>
    <dgm:cxn modelId="{C7BDB238-F88F-6243-ACA0-2ABF0EAEFD83}" type="presParOf" srcId="{3D209811-F8D9-234C-8E91-DEECBE79752C}" destId="{85CB3C8F-A248-C347-97E6-95AB0076D38D}" srcOrd="4" destOrd="0" presId="urn:microsoft.com/office/officeart/2005/8/layout/vList5"/>
    <dgm:cxn modelId="{35E9EA9C-75E1-F74E-BD0B-9878C4713195}" type="presParOf" srcId="{85CB3C8F-A248-C347-97E6-95AB0076D38D}" destId="{6001DAB3-E80D-5346-9EB6-29638C899576}" srcOrd="0" destOrd="0" presId="urn:microsoft.com/office/officeart/2005/8/layout/vList5"/>
    <dgm:cxn modelId="{B0F46A08-A9EC-8B43-947E-C228E1E99B9E}" type="presParOf" srcId="{85CB3C8F-A248-C347-97E6-95AB0076D38D}" destId="{73171531-B6FC-4B41-B94B-759CBFE8200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515AE44-4FE0-5044-9012-E876D72B7F5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896ADD-557A-8942-B216-86797B983A50}">
      <dgm:prSet/>
      <dgm:spPr/>
      <dgm:t>
        <a:bodyPr/>
        <a:lstStyle/>
        <a:p>
          <a:r>
            <a:rPr lang="en-US"/>
            <a:t>AppInsights</a:t>
          </a:r>
        </a:p>
      </dgm:t>
    </dgm:pt>
    <dgm:pt modelId="{BBB5C766-E71B-4C4D-8691-0C475B92A3FD}" type="parTrans" cxnId="{CA74F2EF-BB83-E847-AB8D-F1F67925A460}">
      <dgm:prSet/>
      <dgm:spPr/>
      <dgm:t>
        <a:bodyPr/>
        <a:lstStyle/>
        <a:p>
          <a:endParaRPr lang="en-US"/>
        </a:p>
      </dgm:t>
    </dgm:pt>
    <dgm:pt modelId="{81DD490C-8394-2C4C-868A-9024F18077A7}" type="sibTrans" cxnId="{CA74F2EF-BB83-E847-AB8D-F1F67925A460}">
      <dgm:prSet/>
      <dgm:spPr/>
      <dgm:t>
        <a:bodyPr/>
        <a:lstStyle/>
        <a:p>
          <a:endParaRPr lang="en-US"/>
        </a:p>
      </dgm:t>
    </dgm:pt>
    <dgm:pt modelId="{43408D02-EA1F-7044-BDA6-85A2FFFF7A4C}">
      <dgm:prSet/>
      <dgm:spPr/>
      <dgm:t>
        <a:bodyPr/>
        <a:lstStyle/>
        <a:p>
          <a:r>
            <a:rPr lang="en-US">
              <a:hlinkClick xmlns:r="http://schemas.openxmlformats.org/officeDocument/2006/relationships" r:id="rId1"/>
            </a:rPr>
            <a:t>https://docs.microsoft.com/en-us/azure/azure-monitor/app/app-insights-overview</a:t>
          </a:r>
          <a:endParaRPr lang="en-US"/>
        </a:p>
      </dgm:t>
    </dgm:pt>
    <dgm:pt modelId="{E6F9072C-1D80-0042-B049-D3C00C0D9211}" type="parTrans" cxnId="{BC43BD3A-8001-9246-AB08-4BB62E4B9AC9}">
      <dgm:prSet/>
      <dgm:spPr/>
      <dgm:t>
        <a:bodyPr/>
        <a:lstStyle/>
        <a:p>
          <a:endParaRPr lang="en-US"/>
        </a:p>
      </dgm:t>
    </dgm:pt>
    <dgm:pt modelId="{F5733F4E-DB6A-9745-9ECE-FFF9EEFA84B4}" type="sibTrans" cxnId="{BC43BD3A-8001-9246-AB08-4BB62E4B9AC9}">
      <dgm:prSet/>
      <dgm:spPr/>
      <dgm:t>
        <a:bodyPr/>
        <a:lstStyle/>
        <a:p>
          <a:endParaRPr lang="en-US"/>
        </a:p>
      </dgm:t>
    </dgm:pt>
    <dgm:pt modelId="{26CE35B5-AE84-F843-ACF4-2ACD97477F5D}">
      <dgm:prSet/>
      <dgm:spPr/>
      <dgm:t>
        <a:bodyPr/>
        <a:lstStyle/>
        <a:p>
          <a:r>
            <a:rPr lang="en-US"/>
            <a:t>HealthChecks</a:t>
          </a:r>
        </a:p>
      </dgm:t>
    </dgm:pt>
    <dgm:pt modelId="{BEC8BC68-953D-8F4A-8BF6-C6382C78E24C}" type="parTrans" cxnId="{5641A4BE-88D1-DC46-B34C-6777DC13AFBF}">
      <dgm:prSet/>
      <dgm:spPr/>
      <dgm:t>
        <a:bodyPr/>
        <a:lstStyle/>
        <a:p>
          <a:endParaRPr lang="en-US"/>
        </a:p>
      </dgm:t>
    </dgm:pt>
    <dgm:pt modelId="{F6909A58-EFE1-8C42-8BA4-E73990712FFA}" type="sibTrans" cxnId="{5641A4BE-88D1-DC46-B34C-6777DC13AFBF}">
      <dgm:prSet/>
      <dgm:spPr/>
      <dgm:t>
        <a:bodyPr/>
        <a:lstStyle/>
        <a:p>
          <a:endParaRPr lang="en-US"/>
        </a:p>
      </dgm:t>
    </dgm:pt>
    <dgm:pt modelId="{FC2CBD87-C74F-A44B-929F-23B2A451735C}">
      <dgm:prSet/>
      <dgm:spPr/>
      <dgm:t>
        <a:bodyPr/>
        <a:lstStyle/>
        <a:p>
          <a:r>
            <a:rPr lang="en-US">
              <a:hlinkClick xmlns:r="http://schemas.openxmlformats.org/officeDocument/2006/relationships" r:id="rId2"/>
            </a:rPr>
            <a:t>https://docs.microsoft.com/en-us/aspnet/core/host-and-deploy/health-checks?view=aspnetcore-5.0</a:t>
          </a:r>
          <a:endParaRPr lang="en-US"/>
        </a:p>
      </dgm:t>
    </dgm:pt>
    <dgm:pt modelId="{5A7F6A14-5CB5-D84F-809A-62EAD452F0E1}" type="parTrans" cxnId="{F2AA6F8D-31FF-D24B-88F3-C886D145E507}">
      <dgm:prSet/>
      <dgm:spPr/>
      <dgm:t>
        <a:bodyPr/>
        <a:lstStyle/>
        <a:p>
          <a:endParaRPr lang="en-US"/>
        </a:p>
      </dgm:t>
    </dgm:pt>
    <dgm:pt modelId="{C7933321-397A-604B-BF3B-715038696F13}" type="sibTrans" cxnId="{F2AA6F8D-31FF-D24B-88F3-C886D145E507}">
      <dgm:prSet/>
      <dgm:spPr/>
      <dgm:t>
        <a:bodyPr/>
        <a:lstStyle/>
        <a:p>
          <a:endParaRPr lang="en-US"/>
        </a:p>
      </dgm:t>
    </dgm:pt>
    <dgm:pt modelId="{39C9911F-C237-304F-8ED3-2366DAC156DC}" type="pres">
      <dgm:prSet presAssocID="{1515AE44-4FE0-5044-9012-E876D72B7F59}" presName="linear" presStyleCnt="0">
        <dgm:presLayoutVars>
          <dgm:animLvl val="lvl"/>
          <dgm:resizeHandles val="exact"/>
        </dgm:presLayoutVars>
      </dgm:prSet>
      <dgm:spPr/>
    </dgm:pt>
    <dgm:pt modelId="{2C9F1515-7C9B-9942-90C5-F33CBAD2DCFD}" type="pres">
      <dgm:prSet presAssocID="{1A896ADD-557A-8942-B216-86797B983A50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3214355-3138-3C4D-8A6A-D6804CE7D2A1}" type="pres">
      <dgm:prSet presAssocID="{1A896ADD-557A-8942-B216-86797B983A50}" presName="childText" presStyleLbl="revTx" presStyleIdx="0" presStyleCnt="2">
        <dgm:presLayoutVars>
          <dgm:bulletEnabled val="1"/>
        </dgm:presLayoutVars>
      </dgm:prSet>
      <dgm:spPr/>
    </dgm:pt>
    <dgm:pt modelId="{BB3EF9F9-076A-1144-AA2A-18090953AEEC}" type="pres">
      <dgm:prSet presAssocID="{26CE35B5-AE84-F843-ACF4-2ACD97477F5D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8D6C16A1-7AA9-264C-9670-E4248CDE2114}" type="pres">
      <dgm:prSet presAssocID="{26CE35B5-AE84-F843-ACF4-2ACD97477F5D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F75C6A39-52E6-CD48-AB6B-B62B3B919209}" type="presOf" srcId="{1515AE44-4FE0-5044-9012-E876D72B7F59}" destId="{39C9911F-C237-304F-8ED3-2366DAC156DC}" srcOrd="0" destOrd="0" presId="urn:microsoft.com/office/officeart/2005/8/layout/vList2"/>
    <dgm:cxn modelId="{BC43BD3A-8001-9246-AB08-4BB62E4B9AC9}" srcId="{1A896ADD-557A-8942-B216-86797B983A50}" destId="{43408D02-EA1F-7044-BDA6-85A2FFFF7A4C}" srcOrd="0" destOrd="0" parTransId="{E6F9072C-1D80-0042-B049-D3C00C0D9211}" sibTransId="{F5733F4E-DB6A-9745-9ECE-FFF9EEFA84B4}"/>
    <dgm:cxn modelId="{7FDBE83D-7278-284E-9FC8-76277ED8393A}" type="presOf" srcId="{1A896ADD-557A-8942-B216-86797B983A50}" destId="{2C9F1515-7C9B-9942-90C5-F33CBAD2DCFD}" srcOrd="0" destOrd="0" presId="urn:microsoft.com/office/officeart/2005/8/layout/vList2"/>
    <dgm:cxn modelId="{36138060-78D4-0746-BCDD-9AB2E1726EB9}" type="presOf" srcId="{FC2CBD87-C74F-A44B-929F-23B2A451735C}" destId="{8D6C16A1-7AA9-264C-9670-E4248CDE2114}" srcOrd="0" destOrd="0" presId="urn:microsoft.com/office/officeart/2005/8/layout/vList2"/>
    <dgm:cxn modelId="{96F0E57A-14E0-2349-B2EB-59566BBE8856}" type="presOf" srcId="{43408D02-EA1F-7044-BDA6-85A2FFFF7A4C}" destId="{53214355-3138-3C4D-8A6A-D6804CE7D2A1}" srcOrd="0" destOrd="0" presId="urn:microsoft.com/office/officeart/2005/8/layout/vList2"/>
    <dgm:cxn modelId="{2218C78A-6B1B-1D40-8B01-0552FF3FEBC8}" type="presOf" srcId="{26CE35B5-AE84-F843-ACF4-2ACD97477F5D}" destId="{BB3EF9F9-076A-1144-AA2A-18090953AEEC}" srcOrd="0" destOrd="0" presId="urn:microsoft.com/office/officeart/2005/8/layout/vList2"/>
    <dgm:cxn modelId="{F2AA6F8D-31FF-D24B-88F3-C886D145E507}" srcId="{26CE35B5-AE84-F843-ACF4-2ACD97477F5D}" destId="{FC2CBD87-C74F-A44B-929F-23B2A451735C}" srcOrd="0" destOrd="0" parTransId="{5A7F6A14-5CB5-D84F-809A-62EAD452F0E1}" sibTransId="{C7933321-397A-604B-BF3B-715038696F13}"/>
    <dgm:cxn modelId="{5641A4BE-88D1-DC46-B34C-6777DC13AFBF}" srcId="{1515AE44-4FE0-5044-9012-E876D72B7F59}" destId="{26CE35B5-AE84-F843-ACF4-2ACD97477F5D}" srcOrd="1" destOrd="0" parTransId="{BEC8BC68-953D-8F4A-8BF6-C6382C78E24C}" sibTransId="{F6909A58-EFE1-8C42-8BA4-E73990712FFA}"/>
    <dgm:cxn modelId="{CA74F2EF-BB83-E847-AB8D-F1F67925A460}" srcId="{1515AE44-4FE0-5044-9012-E876D72B7F59}" destId="{1A896ADD-557A-8942-B216-86797B983A50}" srcOrd="0" destOrd="0" parTransId="{BBB5C766-E71B-4C4D-8691-0C475B92A3FD}" sibTransId="{81DD490C-8394-2C4C-868A-9024F18077A7}"/>
    <dgm:cxn modelId="{B7FE0734-72CE-394C-8314-1EC131005F3C}" type="presParOf" srcId="{39C9911F-C237-304F-8ED3-2366DAC156DC}" destId="{2C9F1515-7C9B-9942-90C5-F33CBAD2DCFD}" srcOrd="0" destOrd="0" presId="urn:microsoft.com/office/officeart/2005/8/layout/vList2"/>
    <dgm:cxn modelId="{A45E4A7D-C482-024C-8819-6C82A4836D1D}" type="presParOf" srcId="{39C9911F-C237-304F-8ED3-2366DAC156DC}" destId="{53214355-3138-3C4D-8A6A-D6804CE7D2A1}" srcOrd="1" destOrd="0" presId="urn:microsoft.com/office/officeart/2005/8/layout/vList2"/>
    <dgm:cxn modelId="{29F50611-4144-8B4F-B492-DE4EF96C4EA4}" type="presParOf" srcId="{39C9911F-C237-304F-8ED3-2366DAC156DC}" destId="{BB3EF9F9-076A-1144-AA2A-18090953AEEC}" srcOrd="2" destOrd="0" presId="urn:microsoft.com/office/officeart/2005/8/layout/vList2"/>
    <dgm:cxn modelId="{0CA64076-9836-0543-8C2B-D958A5F3AEF1}" type="presParOf" srcId="{39C9911F-C237-304F-8ED3-2366DAC156DC}" destId="{8D6C16A1-7AA9-264C-9670-E4248CDE2114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0133C036-0F1E-9A47-8A90-CBDA92AACD9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F6C0CB6-301A-EE49-9FBD-6BBD91A75E15}">
      <dgm:prSet/>
      <dgm:spPr/>
      <dgm:t>
        <a:bodyPr/>
        <a:lstStyle/>
        <a:p>
          <a:r>
            <a:rPr lang="en-US"/>
            <a:t>Azure Frontdoor</a:t>
          </a:r>
        </a:p>
      </dgm:t>
    </dgm:pt>
    <dgm:pt modelId="{4C4E8D76-FF40-8C4F-B35F-49C3366E09FB}" type="parTrans" cxnId="{0FE0CEDF-57A6-C441-A375-F42AACC23642}">
      <dgm:prSet/>
      <dgm:spPr/>
      <dgm:t>
        <a:bodyPr/>
        <a:lstStyle/>
        <a:p>
          <a:endParaRPr lang="en-US"/>
        </a:p>
      </dgm:t>
    </dgm:pt>
    <dgm:pt modelId="{D7A138A1-53EC-7149-A5D7-67EFD0F22A2A}" type="sibTrans" cxnId="{0FE0CEDF-57A6-C441-A375-F42AACC23642}">
      <dgm:prSet/>
      <dgm:spPr/>
      <dgm:t>
        <a:bodyPr/>
        <a:lstStyle/>
        <a:p>
          <a:endParaRPr lang="en-US"/>
        </a:p>
      </dgm:t>
    </dgm:pt>
    <dgm:pt modelId="{AE42A2A9-C268-294B-8046-3EDA18501118}">
      <dgm:prSet/>
      <dgm:spPr/>
      <dgm:t>
        <a:bodyPr/>
        <a:lstStyle/>
        <a:p>
          <a:r>
            <a:rPr lang="en-US">
              <a:hlinkClick xmlns:r="http://schemas.openxmlformats.org/officeDocument/2006/relationships" r:id="rId1"/>
            </a:rPr>
            <a:t>https://azure.microsoft.com/en-us/services/frontdoor/</a:t>
          </a:r>
          <a:endParaRPr lang="en-US"/>
        </a:p>
      </dgm:t>
    </dgm:pt>
    <dgm:pt modelId="{4A7440DA-3479-4741-8DBD-494093A88766}" type="parTrans" cxnId="{1B2CA52D-B9D1-2D43-A07C-993B04B73EAB}">
      <dgm:prSet/>
      <dgm:spPr/>
      <dgm:t>
        <a:bodyPr/>
        <a:lstStyle/>
        <a:p>
          <a:endParaRPr lang="en-US"/>
        </a:p>
      </dgm:t>
    </dgm:pt>
    <dgm:pt modelId="{DDDBCB09-92C7-DA4C-B5B9-5DA428AB1D74}" type="sibTrans" cxnId="{1B2CA52D-B9D1-2D43-A07C-993B04B73EAB}">
      <dgm:prSet/>
      <dgm:spPr/>
      <dgm:t>
        <a:bodyPr/>
        <a:lstStyle/>
        <a:p>
          <a:endParaRPr lang="en-US"/>
        </a:p>
      </dgm:t>
    </dgm:pt>
    <dgm:pt modelId="{C5307216-BB22-0B44-A4BF-FFD55E4165BE}">
      <dgm:prSet/>
      <dgm:spPr/>
      <dgm:t>
        <a:bodyPr/>
        <a:lstStyle/>
        <a:p>
          <a:r>
            <a:rPr lang="en-US"/>
            <a:t>API Management Services</a:t>
          </a:r>
        </a:p>
      </dgm:t>
    </dgm:pt>
    <dgm:pt modelId="{F84F1909-54B8-B244-B960-DF7C3A3DE5A1}" type="parTrans" cxnId="{6222405D-1AE8-904C-A314-B0D9F9FD0489}">
      <dgm:prSet/>
      <dgm:spPr/>
      <dgm:t>
        <a:bodyPr/>
        <a:lstStyle/>
        <a:p>
          <a:endParaRPr lang="en-US"/>
        </a:p>
      </dgm:t>
    </dgm:pt>
    <dgm:pt modelId="{100FA42F-126A-4946-A68E-FFE4DB73DD02}" type="sibTrans" cxnId="{6222405D-1AE8-904C-A314-B0D9F9FD0489}">
      <dgm:prSet/>
      <dgm:spPr/>
      <dgm:t>
        <a:bodyPr/>
        <a:lstStyle/>
        <a:p>
          <a:endParaRPr lang="en-US"/>
        </a:p>
      </dgm:t>
    </dgm:pt>
    <dgm:pt modelId="{735C5080-E43A-FA4A-ABDC-BF86C90EF632}">
      <dgm:prSet/>
      <dgm:spPr/>
      <dgm:t>
        <a:bodyPr/>
        <a:lstStyle/>
        <a:p>
          <a:r>
            <a:rPr lang="en-US">
              <a:hlinkClick xmlns:r="http://schemas.openxmlformats.org/officeDocument/2006/relationships" r:id="rId2"/>
            </a:rPr>
            <a:t>https://azure.microsoft.com/en-us/services/api-management/</a:t>
          </a:r>
          <a:endParaRPr lang="en-US"/>
        </a:p>
      </dgm:t>
    </dgm:pt>
    <dgm:pt modelId="{B4707A45-4ADF-D74A-BAFA-92352CED9A54}" type="parTrans" cxnId="{AEB31438-D1A1-664F-9CA8-A25A02BAEE09}">
      <dgm:prSet/>
      <dgm:spPr/>
      <dgm:t>
        <a:bodyPr/>
        <a:lstStyle/>
        <a:p>
          <a:endParaRPr lang="en-US"/>
        </a:p>
      </dgm:t>
    </dgm:pt>
    <dgm:pt modelId="{B5B985E0-B915-2143-9317-A1E20796E88B}" type="sibTrans" cxnId="{AEB31438-D1A1-664F-9CA8-A25A02BAEE09}">
      <dgm:prSet/>
      <dgm:spPr/>
      <dgm:t>
        <a:bodyPr/>
        <a:lstStyle/>
        <a:p>
          <a:endParaRPr lang="en-US"/>
        </a:p>
      </dgm:t>
    </dgm:pt>
    <dgm:pt modelId="{E5DB8379-B32D-9041-A69D-9552C67319F3}" type="pres">
      <dgm:prSet presAssocID="{0133C036-0F1E-9A47-8A90-CBDA92AACD91}" presName="linear" presStyleCnt="0">
        <dgm:presLayoutVars>
          <dgm:animLvl val="lvl"/>
          <dgm:resizeHandles val="exact"/>
        </dgm:presLayoutVars>
      </dgm:prSet>
      <dgm:spPr/>
    </dgm:pt>
    <dgm:pt modelId="{5F633C89-BD8E-9742-8299-BEDDCDBB1361}" type="pres">
      <dgm:prSet presAssocID="{1F6C0CB6-301A-EE49-9FBD-6BBD91A75E15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3F58A20F-C88F-0041-B2EA-51D27B7EA905}" type="pres">
      <dgm:prSet presAssocID="{1F6C0CB6-301A-EE49-9FBD-6BBD91A75E15}" presName="childText" presStyleLbl="revTx" presStyleIdx="0" presStyleCnt="2">
        <dgm:presLayoutVars>
          <dgm:bulletEnabled val="1"/>
        </dgm:presLayoutVars>
      </dgm:prSet>
      <dgm:spPr/>
    </dgm:pt>
    <dgm:pt modelId="{5FAF67E0-8E8B-9245-B396-EE06FF279FEC}" type="pres">
      <dgm:prSet presAssocID="{C5307216-BB22-0B44-A4BF-FFD55E4165BE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041EFA90-0C63-0945-9CE5-33E19AEFBAB1}" type="pres">
      <dgm:prSet presAssocID="{C5307216-BB22-0B44-A4BF-FFD55E4165BE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E0724215-6E03-9B4C-9495-1E828A9D915A}" type="presOf" srcId="{0133C036-0F1E-9A47-8A90-CBDA92AACD91}" destId="{E5DB8379-B32D-9041-A69D-9552C67319F3}" srcOrd="0" destOrd="0" presId="urn:microsoft.com/office/officeart/2005/8/layout/vList2"/>
    <dgm:cxn modelId="{C5F9652A-F9C0-A849-85E5-5B83943C71B4}" type="presOf" srcId="{C5307216-BB22-0B44-A4BF-FFD55E4165BE}" destId="{5FAF67E0-8E8B-9245-B396-EE06FF279FEC}" srcOrd="0" destOrd="0" presId="urn:microsoft.com/office/officeart/2005/8/layout/vList2"/>
    <dgm:cxn modelId="{1B2CA52D-B9D1-2D43-A07C-993B04B73EAB}" srcId="{1F6C0CB6-301A-EE49-9FBD-6BBD91A75E15}" destId="{AE42A2A9-C268-294B-8046-3EDA18501118}" srcOrd="0" destOrd="0" parTransId="{4A7440DA-3479-4741-8DBD-494093A88766}" sibTransId="{DDDBCB09-92C7-DA4C-B5B9-5DA428AB1D74}"/>
    <dgm:cxn modelId="{AEB31438-D1A1-664F-9CA8-A25A02BAEE09}" srcId="{C5307216-BB22-0B44-A4BF-FFD55E4165BE}" destId="{735C5080-E43A-FA4A-ABDC-BF86C90EF632}" srcOrd="0" destOrd="0" parTransId="{B4707A45-4ADF-D74A-BAFA-92352CED9A54}" sibTransId="{B5B985E0-B915-2143-9317-A1E20796E88B}"/>
    <dgm:cxn modelId="{6222405D-1AE8-904C-A314-B0D9F9FD0489}" srcId="{0133C036-0F1E-9A47-8A90-CBDA92AACD91}" destId="{C5307216-BB22-0B44-A4BF-FFD55E4165BE}" srcOrd="1" destOrd="0" parTransId="{F84F1909-54B8-B244-B960-DF7C3A3DE5A1}" sibTransId="{100FA42F-126A-4946-A68E-FFE4DB73DD02}"/>
    <dgm:cxn modelId="{92E51966-83EB-2240-BA73-7DCCB70F19BB}" type="presOf" srcId="{AE42A2A9-C268-294B-8046-3EDA18501118}" destId="{3F58A20F-C88F-0041-B2EA-51D27B7EA905}" srcOrd="0" destOrd="0" presId="urn:microsoft.com/office/officeart/2005/8/layout/vList2"/>
    <dgm:cxn modelId="{4B0E7F46-E25C-2E4C-826E-53B0671E7722}" type="presOf" srcId="{735C5080-E43A-FA4A-ABDC-BF86C90EF632}" destId="{041EFA90-0C63-0945-9CE5-33E19AEFBAB1}" srcOrd="0" destOrd="0" presId="urn:microsoft.com/office/officeart/2005/8/layout/vList2"/>
    <dgm:cxn modelId="{6752EDDA-5BFA-F24E-A7B2-4A79DE40DDB8}" type="presOf" srcId="{1F6C0CB6-301A-EE49-9FBD-6BBD91A75E15}" destId="{5F633C89-BD8E-9742-8299-BEDDCDBB1361}" srcOrd="0" destOrd="0" presId="urn:microsoft.com/office/officeart/2005/8/layout/vList2"/>
    <dgm:cxn modelId="{0FE0CEDF-57A6-C441-A375-F42AACC23642}" srcId="{0133C036-0F1E-9A47-8A90-CBDA92AACD91}" destId="{1F6C0CB6-301A-EE49-9FBD-6BBD91A75E15}" srcOrd="0" destOrd="0" parTransId="{4C4E8D76-FF40-8C4F-B35F-49C3366E09FB}" sibTransId="{D7A138A1-53EC-7149-A5D7-67EFD0F22A2A}"/>
    <dgm:cxn modelId="{24F7A636-1B9F-164F-A6F6-6FF3298F8144}" type="presParOf" srcId="{E5DB8379-B32D-9041-A69D-9552C67319F3}" destId="{5F633C89-BD8E-9742-8299-BEDDCDBB1361}" srcOrd="0" destOrd="0" presId="urn:microsoft.com/office/officeart/2005/8/layout/vList2"/>
    <dgm:cxn modelId="{1FD3886B-99D5-004F-B292-F89E26038955}" type="presParOf" srcId="{E5DB8379-B32D-9041-A69D-9552C67319F3}" destId="{3F58A20F-C88F-0041-B2EA-51D27B7EA905}" srcOrd="1" destOrd="0" presId="urn:microsoft.com/office/officeart/2005/8/layout/vList2"/>
    <dgm:cxn modelId="{2AA7FB8D-6163-494D-AB7B-55CF8E2FB85D}" type="presParOf" srcId="{E5DB8379-B32D-9041-A69D-9552C67319F3}" destId="{5FAF67E0-8E8B-9245-B396-EE06FF279FEC}" srcOrd="2" destOrd="0" presId="urn:microsoft.com/office/officeart/2005/8/layout/vList2"/>
    <dgm:cxn modelId="{23F3DBCA-40B8-FE4E-8571-07C170CAB3C0}" type="presParOf" srcId="{E5DB8379-B32D-9041-A69D-9552C67319F3}" destId="{041EFA90-0C63-0945-9CE5-33E19AEFBAB1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4D5013-5587-4EA2-93C7-9E83147B543C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4458594-0BCF-47D5-9369-92D58F3925BC}">
      <dgm:prSet/>
      <dgm:spPr/>
      <dgm:t>
        <a:bodyPr/>
        <a:lstStyle/>
        <a:p>
          <a:r>
            <a:rPr lang="en-US"/>
            <a:t>What do we consider “Legacy”?</a:t>
          </a:r>
        </a:p>
      </dgm:t>
    </dgm:pt>
    <dgm:pt modelId="{C75E7B2B-0C03-462A-8F50-461DE995DC2A}" type="parTrans" cxnId="{4A943EAB-3F19-45F4-85AC-D727DD0037C7}">
      <dgm:prSet/>
      <dgm:spPr/>
      <dgm:t>
        <a:bodyPr/>
        <a:lstStyle/>
        <a:p>
          <a:endParaRPr lang="en-US"/>
        </a:p>
      </dgm:t>
    </dgm:pt>
    <dgm:pt modelId="{622BD31E-0039-441B-A769-A8CC88E9D3D2}" type="sibTrans" cxnId="{4A943EAB-3F19-45F4-85AC-D727DD0037C7}">
      <dgm:prSet/>
      <dgm:spPr/>
      <dgm:t>
        <a:bodyPr/>
        <a:lstStyle/>
        <a:p>
          <a:endParaRPr lang="en-US"/>
        </a:p>
      </dgm:t>
    </dgm:pt>
    <dgm:pt modelId="{A57173D6-D329-40E6-A3E2-B63688E8D000}">
      <dgm:prSet/>
      <dgm:spPr/>
      <dgm:t>
        <a:bodyPr/>
        <a:lstStyle/>
        <a:p>
          <a:r>
            <a:rPr lang="en-US"/>
            <a:t>What do we consider “Cloud Native”?</a:t>
          </a:r>
        </a:p>
      </dgm:t>
    </dgm:pt>
    <dgm:pt modelId="{2F57B8C5-F10D-45B3-88FA-43AE4B5768EF}" type="parTrans" cxnId="{9E322BD0-DC1D-4A35-85C2-402C3108E921}">
      <dgm:prSet/>
      <dgm:spPr/>
      <dgm:t>
        <a:bodyPr/>
        <a:lstStyle/>
        <a:p>
          <a:endParaRPr lang="en-US"/>
        </a:p>
      </dgm:t>
    </dgm:pt>
    <dgm:pt modelId="{E5310B57-E6A4-4903-8E8E-64C75BE0C438}" type="sibTrans" cxnId="{9E322BD0-DC1D-4A35-85C2-402C3108E921}">
      <dgm:prSet/>
      <dgm:spPr/>
      <dgm:t>
        <a:bodyPr/>
        <a:lstStyle/>
        <a:p>
          <a:endParaRPr lang="en-US"/>
        </a:p>
      </dgm:t>
    </dgm:pt>
    <dgm:pt modelId="{E2660BE2-FC6F-4455-A098-DF8E0804841E}" type="pres">
      <dgm:prSet presAssocID="{074D5013-5587-4EA2-93C7-9E83147B543C}" presName="root" presStyleCnt="0">
        <dgm:presLayoutVars>
          <dgm:dir/>
          <dgm:resizeHandles val="exact"/>
        </dgm:presLayoutVars>
      </dgm:prSet>
      <dgm:spPr/>
    </dgm:pt>
    <dgm:pt modelId="{96FEA37B-8723-4F00-B52E-3A500AE8FCA8}" type="pres">
      <dgm:prSet presAssocID="{E4458594-0BCF-47D5-9369-92D58F3925BC}" presName="compNode" presStyleCnt="0"/>
      <dgm:spPr/>
    </dgm:pt>
    <dgm:pt modelId="{5F70C5E4-B47E-4A9E-88B5-EE3D8E3B585C}" type="pres">
      <dgm:prSet presAssocID="{E4458594-0BCF-47D5-9369-92D58F3925BC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ustache Face with Solid Fill"/>
        </a:ext>
      </dgm:extLst>
    </dgm:pt>
    <dgm:pt modelId="{6DA210C8-B5B8-4B97-9DBE-867002CBF950}" type="pres">
      <dgm:prSet presAssocID="{E4458594-0BCF-47D5-9369-92D58F3925BC}" presName="spaceRect" presStyleCnt="0"/>
      <dgm:spPr/>
    </dgm:pt>
    <dgm:pt modelId="{CF043036-C06B-4600-B14A-BF227716BC7A}" type="pres">
      <dgm:prSet presAssocID="{E4458594-0BCF-47D5-9369-92D58F3925BC}" presName="textRect" presStyleLbl="revTx" presStyleIdx="0" presStyleCnt="2">
        <dgm:presLayoutVars>
          <dgm:chMax val="1"/>
          <dgm:chPref val="1"/>
        </dgm:presLayoutVars>
      </dgm:prSet>
      <dgm:spPr/>
    </dgm:pt>
    <dgm:pt modelId="{43C436A9-1B38-4C3A-B19D-8BBC6FA8322A}" type="pres">
      <dgm:prSet presAssocID="{622BD31E-0039-441B-A769-A8CC88E9D3D2}" presName="sibTrans" presStyleCnt="0"/>
      <dgm:spPr/>
    </dgm:pt>
    <dgm:pt modelId="{0161AB5C-6A2D-49C0-991D-9B4383933C39}" type="pres">
      <dgm:prSet presAssocID="{A57173D6-D329-40E6-A3E2-B63688E8D000}" presName="compNode" presStyleCnt="0"/>
      <dgm:spPr/>
    </dgm:pt>
    <dgm:pt modelId="{FBBF4A31-7584-4774-B120-D185F490B8A1}" type="pres">
      <dgm:prSet presAssocID="{A57173D6-D329-40E6-A3E2-B63688E8D000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EA8B83FE-382C-48B8-A85F-80B567F39E16}" type="pres">
      <dgm:prSet presAssocID="{A57173D6-D329-40E6-A3E2-B63688E8D000}" presName="spaceRect" presStyleCnt="0"/>
      <dgm:spPr/>
    </dgm:pt>
    <dgm:pt modelId="{0B3949EA-C12B-4EB2-A257-50850D995395}" type="pres">
      <dgm:prSet presAssocID="{A57173D6-D329-40E6-A3E2-B63688E8D000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4A943EAB-3F19-45F4-85AC-D727DD0037C7}" srcId="{074D5013-5587-4EA2-93C7-9E83147B543C}" destId="{E4458594-0BCF-47D5-9369-92D58F3925BC}" srcOrd="0" destOrd="0" parTransId="{C75E7B2B-0C03-462A-8F50-461DE995DC2A}" sibTransId="{622BD31E-0039-441B-A769-A8CC88E9D3D2}"/>
    <dgm:cxn modelId="{2DC419B5-F984-4CD3-9B24-FC7A29318CDF}" type="presOf" srcId="{074D5013-5587-4EA2-93C7-9E83147B543C}" destId="{E2660BE2-FC6F-4455-A098-DF8E0804841E}" srcOrd="0" destOrd="0" presId="urn:microsoft.com/office/officeart/2018/2/layout/IconLabelList"/>
    <dgm:cxn modelId="{9E322BD0-DC1D-4A35-85C2-402C3108E921}" srcId="{074D5013-5587-4EA2-93C7-9E83147B543C}" destId="{A57173D6-D329-40E6-A3E2-B63688E8D000}" srcOrd="1" destOrd="0" parTransId="{2F57B8C5-F10D-45B3-88FA-43AE4B5768EF}" sibTransId="{E5310B57-E6A4-4903-8E8E-64C75BE0C438}"/>
    <dgm:cxn modelId="{AF6E0ED2-01AA-4942-8BD8-073ACE60167C}" type="presOf" srcId="{A57173D6-D329-40E6-A3E2-B63688E8D000}" destId="{0B3949EA-C12B-4EB2-A257-50850D995395}" srcOrd="0" destOrd="0" presId="urn:microsoft.com/office/officeart/2018/2/layout/IconLabelList"/>
    <dgm:cxn modelId="{6276E8E7-1883-4632-A4BC-0921A98E6C5B}" type="presOf" srcId="{E4458594-0BCF-47D5-9369-92D58F3925BC}" destId="{CF043036-C06B-4600-B14A-BF227716BC7A}" srcOrd="0" destOrd="0" presId="urn:microsoft.com/office/officeart/2018/2/layout/IconLabelList"/>
    <dgm:cxn modelId="{1B742768-D1F8-4CDA-86BB-D8470EC09F74}" type="presParOf" srcId="{E2660BE2-FC6F-4455-A098-DF8E0804841E}" destId="{96FEA37B-8723-4F00-B52E-3A500AE8FCA8}" srcOrd="0" destOrd="0" presId="urn:microsoft.com/office/officeart/2018/2/layout/IconLabelList"/>
    <dgm:cxn modelId="{36C3EE32-4AA3-4A82-846C-0046CF57B81C}" type="presParOf" srcId="{96FEA37B-8723-4F00-B52E-3A500AE8FCA8}" destId="{5F70C5E4-B47E-4A9E-88B5-EE3D8E3B585C}" srcOrd="0" destOrd="0" presId="urn:microsoft.com/office/officeart/2018/2/layout/IconLabelList"/>
    <dgm:cxn modelId="{65561139-C605-4F59-A905-89C95779D568}" type="presParOf" srcId="{96FEA37B-8723-4F00-B52E-3A500AE8FCA8}" destId="{6DA210C8-B5B8-4B97-9DBE-867002CBF950}" srcOrd="1" destOrd="0" presId="urn:microsoft.com/office/officeart/2018/2/layout/IconLabelList"/>
    <dgm:cxn modelId="{C1B6A8A1-715B-4D68-8F3B-793A48923C1E}" type="presParOf" srcId="{96FEA37B-8723-4F00-B52E-3A500AE8FCA8}" destId="{CF043036-C06B-4600-B14A-BF227716BC7A}" srcOrd="2" destOrd="0" presId="urn:microsoft.com/office/officeart/2018/2/layout/IconLabelList"/>
    <dgm:cxn modelId="{38F39623-3676-46D1-9E6C-0D32EC01C23F}" type="presParOf" srcId="{E2660BE2-FC6F-4455-A098-DF8E0804841E}" destId="{43C436A9-1B38-4C3A-B19D-8BBC6FA8322A}" srcOrd="1" destOrd="0" presId="urn:microsoft.com/office/officeart/2018/2/layout/IconLabelList"/>
    <dgm:cxn modelId="{27653B74-BD8D-4A73-9F76-3E2297B001E8}" type="presParOf" srcId="{E2660BE2-FC6F-4455-A098-DF8E0804841E}" destId="{0161AB5C-6A2D-49C0-991D-9B4383933C39}" srcOrd="2" destOrd="0" presId="urn:microsoft.com/office/officeart/2018/2/layout/IconLabelList"/>
    <dgm:cxn modelId="{090E0D81-2E93-4EA7-BE7A-835F653B8FBC}" type="presParOf" srcId="{0161AB5C-6A2D-49C0-991D-9B4383933C39}" destId="{FBBF4A31-7584-4774-B120-D185F490B8A1}" srcOrd="0" destOrd="0" presId="urn:microsoft.com/office/officeart/2018/2/layout/IconLabelList"/>
    <dgm:cxn modelId="{04DD6FF9-6D47-40C7-83DE-7AA81E88A18D}" type="presParOf" srcId="{0161AB5C-6A2D-49C0-991D-9B4383933C39}" destId="{EA8B83FE-382C-48B8-A85F-80B567F39E16}" srcOrd="1" destOrd="0" presId="urn:microsoft.com/office/officeart/2018/2/layout/IconLabelList"/>
    <dgm:cxn modelId="{FB6C20F3-F554-468C-A386-FA1F2208C450}" type="presParOf" srcId="{0161AB5C-6A2D-49C0-991D-9B4383933C39}" destId="{0B3949EA-C12B-4EB2-A257-50850D995395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31F6FF0-F80A-472D-A10C-FDF3DAAD075D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811EFAC-4A13-4DDB-8C16-E8B9942C0FDD}">
      <dgm:prSet/>
      <dgm:spPr/>
      <dgm:t>
        <a:bodyPr/>
        <a:lstStyle/>
        <a:p>
          <a:pPr>
            <a:defRPr cap="all"/>
          </a:pPr>
          <a:r>
            <a:rPr lang="en-US"/>
            <a:t>Internal vs. External Apps</a:t>
          </a:r>
        </a:p>
      </dgm:t>
    </dgm:pt>
    <dgm:pt modelId="{44F15B8A-311A-49D1-9E73-578F6262EAD6}" type="parTrans" cxnId="{01F5B3AF-D611-4C09-857B-205155A333F9}">
      <dgm:prSet/>
      <dgm:spPr/>
      <dgm:t>
        <a:bodyPr/>
        <a:lstStyle/>
        <a:p>
          <a:endParaRPr lang="en-US"/>
        </a:p>
      </dgm:t>
    </dgm:pt>
    <dgm:pt modelId="{DF8D2F63-E311-43C5-91E7-A1439601798D}" type="sibTrans" cxnId="{01F5B3AF-D611-4C09-857B-205155A333F9}">
      <dgm:prSet/>
      <dgm:spPr/>
      <dgm:t>
        <a:bodyPr/>
        <a:lstStyle/>
        <a:p>
          <a:endParaRPr lang="en-US"/>
        </a:p>
      </dgm:t>
    </dgm:pt>
    <dgm:pt modelId="{D2D37233-1940-4350-94F1-7BAD518CBF92}">
      <dgm:prSet/>
      <dgm:spPr/>
      <dgm:t>
        <a:bodyPr/>
        <a:lstStyle/>
        <a:p>
          <a:pPr>
            <a:defRPr cap="all"/>
          </a:pPr>
          <a:r>
            <a:rPr lang="en-US"/>
            <a:t>Thick clients vs Websites vs Services</a:t>
          </a:r>
        </a:p>
      </dgm:t>
    </dgm:pt>
    <dgm:pt modelId="{A077B33F-774B-4B41-8067-276952A510B3}" type="parTrans" cxnId="{AFB2EBB9-91C1-4FD7-8956-0272D3271A45}">
      <dgm:prSet/>
      <dgm:spPr/>
      <dgm:t>
        <a:bodyPr/>
        <a:lstStyle/>
        <a:p>
          <a:endParaRPr lang="en-US"/>
        </a:p>
      </dgm:t>
    </dgm:pt>
    <dgm:pt modelId="{30D9B4CE-BE92-4902-93C2-EA19453BA7EE}" type="sibTrans" cxnId="{AFB2EBB9-91C1-4FD7-8956-0272D3271A45}">
      <dgm:prSet/>
      <dgm:spPr/>
      <dgm:t>
        <a:bodyPr/>
        <a:lstStyle/>
        <a:p>
          <a:endParaRPr lang="en-US"/>
        </a:p>
      </dgm:t>
    </dgm:pt>
    <dgm:pt modelId="{75F60B51-6369-4C05-8B89-99543E1D50C9}">
      <dgm:prSet/>
      <dgm:spPr/>
      <dgm:t>
        <a:bodyPr/>
        <a:lstStyle/>
        <a:p>
          <a:pPr>
            <a:defRPr cap="all"/>
          </a:pPr>
          <a:r>
            <a:rPr lang="en-US"/>
            <a:t>Database Options</a:t>
          </a:r>
        </a:p>
      </dgm:t>
    </dgm:pt>
    <dgm:pt modelId="{74803F4F-5CEB-4F23-986C-E9EAA1F50E2E}" type="parTrans" cxnId="{C39EFF10-6D62-4A65-97FD-025E08DDFC39}">
      <dgm:prSet/>
      <dgm:spPr/>
      <dgm:t>
        <a:bodyPr/>
        <a:lstStyle/>
        <a:p>
          <a:endParaRPr lang="en-US"/>
        </a:p>
      </dgm:t>
    </dgm:pt>
    <dgm:pt modelId="{3FC26FAF-7CE8-4CCF-9D9B-34EC3D6C6651}" type="sibTrans" cxnId="{C39EFF10-6D62-4A65-97FD-025E08DDFC39}">
      <dgm:prSet/>
      <dgm:spPr/>
      <dgm:t>
        <a:bodyPr/>
        <a:lstStyle/>
        <a:p>
          <a:endParaRPr lang="en-US"/>
        </a:p>
      </dgm:t>
    </dgm:pt>
    <dgm:pt modelId="{FB231022-A0F3-4664-82F6-44A1589EFBD9}">
      <dgm:prSet/>
      <dgm:spPr/>
      <dgm:t>
        <a:bodyPr/>
        <a:lstStyle/>
        <a:p>
          <a:pPr>
            <a:defRPr cap="all"/>
          </a:pPr>
          <a:r>
            <a:rPr lang="en-US"/>
            <a:t>Security and Network Considerations</a:t>
          </a:r>
        </a:p>
      </dgm:t>
    </dgm:pt>
    <dgm:pt modelId="{9AD59544-54BA-4C30-992A-C7046778763C}" type="parTrans" cxnId="{82BCC7FC-87E1-4692-BD45-E9397FD23603}">
      <dgm:prSet/>
      <dgm:spPr/>
      <dgm:t>
        <a:bodyPr/>
        <a:lstStyle/>
        <a:p>
          <a:endParaRPr lang="en-US"/>
        </a:p>
      </dgm:t>
    </dgm:pt>
    <dgm:pt modelId="{16545B20-C358-456B-9A77-7D2ADC46552E}" type="sibTrans" cxnId="{82BCC7FC-87E1-4692-BD45-E9397FD23603}">
      <dgm:prSet/>
      <dgm:spPr/>
      <dgm:t>
        <a:bodyPr/>
        <a:lstStyle/>
        <a:p>
          <a:endParaRPr lang="en-US"/>
        </a:p>
      </dgm:t>
    </dgm:pt>
    <dgm:pt modelId="{024AD59C-910E-4761-9BBC-18843ACB99B5}">
      <dgm:prSet/>
      <dgm:spPr/>
      <dgm:t>
        <a:bodyPr/>
        <a:lstStyle/>
        <a:p>
          <a:pPr>
            <a:defRPr cap="all"/>
          </a:pPr>
          <a:r>
            <a:rPr lang="en-US"/>
            <a:t>Performance and Availability</a:t>
          </a:r>
        </a:p>
      </dgm:t>
    </dgm:pt>
    <dgm:pt modelId="{28C41552-C4ED-4797-A070-0B33D4A727FC}" type="parTrans" cxnId="{900065A0-B8E6-403E-80E2-D22898DCFE2B}">
      <dgm:prSet/>
      <dgm:spPr/>
      <dgm:t>
        <a:bodyPr/>
        <a:lstStyle/>
        <a:p>
          <a:endParaRPr lang="en-US"/>
        </a:p>
      </dgm:t>
    </dgm:pt>
    <dgm:pt modelId="{EC49F861-07E7-4F48-A4C1-A88C13846EB0}" type="sibTrans" cxnId="{900065A0-B8E6-403E-80E2-D22898DCFE2B}">
      <dgm:prSet/>
      <dgm:spPr/>
      <dgm:t>
        <a:bodyPr/>
        <a:lstStyle/>
        <a:p>
          <a:endParaRPr lang="en-US"/>
        </a:p>
      </dgm:t>
    </dgm:pt>
    <dgm:pt modelId="{49EB1ABB-C1FA-40B3-B51C-C0E69667A650}">
      <dgm:prSet/>
      <dgm:spPr/>
      <dgm:t>
        <a:bodyPr/>
        <a:lstStyle/>
        <a:p>
          <a:pPr>
            <a:defRPr cap="all"/>
          </a:pPr>
          <a:r>
            <a:rPr lang="en-US"/>
            <a:t>Maintainability</a:t>
          </a:r>
        </a:p>
      </dgm:t>
    </dgm:pt>
    <dgm:pt modelId="{AB06E0CE-2770-4FD1-BFC3-5A3036CC870D}" type="parTrans" cxnId="{FEA42FC9-3019-4FC1-9BE0-877A6F41DB5D}">
      <dgm:prSet/>
      <dgm:spPr/>
      <dgm:t>
        <a:bodyPr/>
        <a:lstStyle/>
        <a:p>
          <a:endParaRPr lang="en-US"/>
        </a:p>
      </dgm:t>
    </dgm:pt>
    <dgm:pt modelId="{706472EA-65A1-4F93-953C-45BF544AAFE1}" type="sibTrans" cxnId="{FEA42FC9-3019-4FC1-9BE0-877A6F41DB5D}">
      <dgm:prSet/>
      <dgm:spPr/>
      <dgm:t>
        <a:bodyPr/>
        <a:lstStyle/>
        <a:p>
          <a:endParaRPr lang="en-US"/>
        </a:p>
      </dgm:t>
    </dgm:pt>
    <dgm:pt modelId="{F3613240-2FE6-47F5-B516-7F3AD3E07D4A}">
      <dgm:prSet/>
      <dgm:spPr/>
      <dgm:t>
        <a:bodyPr/>
        <a:lstStyle/>
        <a:p>
          <a:pPr>
            <a:defRPr cap="all"/>
          </a:pPr>
          <a:r>
            <a:rPr lang="en-US"/>
            <a:t>Pricing</a:t>
          </a:r>
        </a:p>
      </dgm:t>
    </dgm:pt>
    <dgm:pt modelId="{1A4C8598-295B-4604-8B19-602BC40832DD}" type="parTrans" cxnId="{60ABC12D-0912-44EE-8C6F-5D36ABBF3918}">
      <dgm:prSet/>
      <dgm:spPr/>
      <dgm:t>
        <a:bodyPr/>
        <a:lstStyle/>
        <a:p>
          <a:endParaRPr lang="en-US"/>
        </a:p>
      </dgm:t>
    </dgm:pt>
    <dgm:pt modelId="{77C5E865-B63B-4E77-B378-980B507E1A29}" type="sibTrans" cxnId="{60ABC12D-0912-44EE-8C6F-5D36ABBF3918}">
      <dgm:prSet/>
      <dgm:spPr/>
      <dgm:t>
        <a:bodyPr/>
        <a:lstStyle/>
        <a:p>
          <a:endParaRPr lang="en-US"/>
        </a:p>
      </dgm:t>
    </dgm:pt>
    <dgm:pt modelId="{E7D64DAC-E358-49CA-85DC-709D7EC5E912}" type="pres">
      <dgm:prSet presAssocID="{531F6FF0-F80A-472D-A10C-FDF3DAAD075D}" presName="root" presStyleCnt="0">
        <dgm:presLayoutVars>
          <dgm:dir/>
          <dgm:resizeHandles val="exact"/>
        </dgm:presLayoutVars>
      </dgm:prSet>
      <dgm:spPr/>
    </dgm:pt>
    <dgm:pt modelId="{E5B070D9-0D32-4F1D-AD10-DEF995ED735C}" type="pres">
      <dgm:prSet presAssocID="{A811EFAC-4A13-4DDB-8C16-E8B9942C0FDD}" presName="compNode" presStyleCnt="0"/>
      <dgm:spPr/>
    </dgm:pt>
    <dgm:pt modelId="{3445D876-4224-4075-995C-58456400A857}" type="pres">
      <dgm:prSet presAssocID="{A811EFAC-4A13-4DDB-8C16-E8B9942C0FDD}" presName="iconBgRect" presStyleLbl="bgShp" presStyleIdx="0" presStyleCnt="7"/>
      <dgm:spPr/>
    </dgm:pt>
    <dgm:pt modelId="{89A2999F-D3D2-4F4E-A514-4DDCAA638226}" type="pres">
      <dgm:prSet presAssocID="{A811EFAC-4A13-4DDB-8C16-E8B9942C0FDD}" presName="iconRect" presStyleLbl="nod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9701E602-4EC8-4F0A-9694-5EA625A30B2F}" type="pres">
      <dgm:prSet presAssocID="{A811EFAC-4A13-4DDB-8C16-E8B9942C0FDD}" presName="spaceRect" presStyleCnt="0"/>
      <dgm:spPr/>
    </dgm:pt>
    <dgm:pt modelId="{E2893A5E-B46D-4A69-8FCD-BEB4E8C2E81C}" type="pres">
      <dgm:prSet presAssocID="{A811EFAC-4A13-4DDB-8C16-E8B9942C0FDD}" presName="textRect" presStyleLbl="revTx" presStyleIdx="0" presStyleCnt="7">
        <dgm:presLayoutVars>
          <dgm:chMax val="1"/>
          <dgm:chPref val="1"/>
        </dgm:presLayoutVars>
      </dgm:prSet>
      <dgm:spPr/>
    </dgm:pt>
    <dgm:pt modelId="{7F265398-96B1-4774-99A3-02FD473D14C4}" type="pres">
      <dgm:prSet presAssocID="{DF8D2F63-E311-43C5-91E7-A1439601798D}" presName="sibTrans" presStyleCnt="0"/>
      <dgm:spPr/>
    </dgm:pt>
    <dgm:pt modelId="{E0123E2F-57C7-4DC5-9B67-1DC647601FD1}" type="pres">
      <dgm:prSet presAssocID="{D2D37233-1940-4350-94F1-7BAD518CBF92}" presName="compNode" presStyleCnt="0"/>
      <dgm:spPr/>
    </dgm:pt>
    <dgm:pt modelId="{2B9E8575-F29C-490F-AE1E-DC028D609052}" type="pres">
      <dgm:prSet presAssocID="{D2D37233-1940-4350-94F1-7BAD518CBF92}" presName="iconBgRect" presStyleLbl="bgShp" presStyleIdx="1" presStyleCnt="7"/>
      <dgm:spPr/>
    </dgm:pt>
    <dgm:pt modelId="{0CDEC567-A22B-4B3D-8567-E333BFDEE3A8}" type="pres">
      <dgm:prSet presAssocID="{D2D37233-1940-4350-94F1-7BAD518CBF92}" presName="iconRect" presStyleLbl="node1" presStyleIdx="1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383B1B20-A4A3-4F02-A0CC-3C6CD150BA72}" type="pres">
      <dgm:prSet presAssocID="{D2D37233-1940-4350-94F1-7BAD518CBF92}" presName="spaceRect" presStyleCnt="0"/>
      <dgm:spPr/>
    </dgm:pt>
    <dgm:pt modelId="{32F7B27F-12B0-4AAF-9E2D-C1C127DC2C9E}" type="pres">
      <dgm:prSet presAssocID="{D2D37233-1940-4350-94F1-7BAD518CBF92}" presName="textRect" presStyleLbl="revTx" presStyleIdx="1" presStyleCnt="7">
        <dgm:presLayoutVars>
          <dgm:chMax val="1"/>
          <dgm:chPref val="1"/>
        </dgm:presLayoutVars>
      </dgm:prSet>
      <dgm:spPr/>
    </dgm:pt>
    <dgm:pt modelId="{40B92339-68ED-46D1-B82A-304221F5C2BB}" type="pres">
      <dgm:prSet presAssocID="{30D9B4CE-BE92-4902-93C2-EA19453BA7EE}" presName="sibTrans" presStyleCnt="0"/>
      <dgm:spPr/>
    </dgm:pt>
    <dgm:pt modelId="{98CF4787-B88D-407F-84DF-E407BC3A9098}" type="pres">
      <dgm:prSet presAssocID="{75F60B51-6369-4C05-8B89-99543E1D50C9}" presName="compNode" presStyleCnt="0"/>
      <dgm:spPr/>
    </dgm:pt>
    <dgm:pt modelId="{4839FCE7-320D-4A93-8583-1B895486A93F}" type="pres">
      <dgm:prSet presAssocID="{75F60B51-6369-4C05-8B89-99543E1D50C9}" presName="iconBgRect" presStyleLbl="bgShp" presStyleIdx="2" presStyleCnt="7"/>
      <dgm:spPr/>
    </dgm:pt>
    <dgm:pt modelId="{F1F95845-124D-4A03-BA0E-C2F0F37F56DE}" type="pres">
      <dgm:prSet presAssocID="{75F60B51-6369-4C05-8B89-99543E1D50C9}" presName="iconRect" presStyleLbl="node1" presStyleIdx="2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7D8D753E-778C-4683-8A82-3DFA172EAC6A}" type="pres">
      <dgm:prSet presAssocID="{75F60B51-6369-4C05-8B89-99543E1D50C9}" presName="spaceRect" presStyleCnt="0"/>
      <dgm:spPr/>
    </dgm:pt>
    <dgm:pt modelId="{0F8046C2-4AD5-4839-A432-9B45FFF8F073}" type="pres">
      <dgm:prSet presAssocID="{75F60B51-6369-4C05-8B89-99543E1D50C9}" presName="textRect" presStyleLbl="revTx" presStyleIdx="2" presStyleCnt="7">
        <dgm:presLayoutVars>
          <dgm:chMax val="1"/>
          <dgm:chPref val="1"/>
        </dgm:presLayoutVars>
      </dgm:prSet>
      <dgm:spPr/>
    </dgm:pt>
    <dgm:pt modelId="{E6482C28-5DDA-4123-9099-342C3FD7B01E}" type="pres">
      <dgm:prSet presAssocID="{3FC26FAF-7CE8-4CCF-9D9B-34EC3D6C6651}" presName="sibTrans" presStyleCnt="0"/>
      <dgm:spPr/>
    </dgm:pt>
    <dgm:pt modelId="{039D339F-512E-498F-9B8B-8E2A981055CB}" type="pres">
      <dgm:prSet presAssocID="{FB231022-A0F3-4664-82F6-44A1589EFBD9}" presName="compNode" presStyleCnt="0"/>
      <dgm:spPr/>
    </dgm:pt>
    <dgm:pt modelId="{47D772E4-0AC8-4E1B-BB07-676E6BC4B574}" type="pres">
      <dgm:prSet presAssocID="{FB231022-A0F3-4664-82F6-44A1589EFBD9}" presName="iconBgRect" presStyleLbl="bgShp" presStyleIdx="3" presStyleCnt="7"/>
      <dgm:spPr/>
    </dgm:pt>
    <dgm:pt modelId="{27236A1A-B312-40B8-8C18-74B2CE7AC67A}" type="pres">
      <dgm:prSet presAssocID="{FB231022-A0F3-4664-82F6-44A1589EFBD9}" presName="iconRect" presStyleLbl="node1" presStyleIdx="3" presStyleCnt="7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37E260DD-EB58-4BBF-87CB-A192DAC300BF}" type="pres">
      <dgm:prSet presAssocID="{FB231022-A0F3-4664-82F6-44A1589EFBD9}" presName="spaceRect" presStyleCnt="0"/>
      <dgm:spPr/>
    </dgm:pt>
    <dgm:pt modelId="{D18E8AB3-167A-43FB-BF63-ACED8A3E8AEF}" type="pres">
      <dgm:prSet presAssocID="{FB231022-A0F3-4664-82F6-44A1589EFBD9}" presName="textRect" presStyleLbl="revTx" presStyleIdx="3" presStyleCnt="7">
        <dgm:presLayoutVars>
          <dgm:chMax val="1"/>
          <dgm:chPref val="1"/>
        </dgm:presLayoutVars>
      </dgm:prSet>
      <dgm:spPr/>
    </dgm:pt>
    <dgm:pt modelId="{6C5B1A82-55EA-44EF-BF1F-A737342D17B7}" type="pres">
      <dgm:prSet presAssocID="{16545B20-C358-456B-9A77-7D2ADC46552E}" presName="sibTrans" presStyleCnt="0"/>
      <dgm:spPr/>
    </dgm:pt>
    <dgm:pt modelId="{2EDA1FA5-AB34-4E66-B639-BE6415584291}" type="pres">
      <dgm:prSet presAssocID="{024AD59C-910E-4761-9BBC-18843ACB99B5}" presName="compNode" presStyleCnt="0"/>
      <dgm:spPr/>
    </dgm:pt>
    <dgm:pt modelId="{1C585FB1-F80B-4BB3-89DB-E226B7C8CB31}" type="pres">
      <dgm:prSet presAssocID="{024AD59C-910E-4761-9BBC-18843ACB99B5}" presName="iconBgRect" presStyleLbl="bgShp" presStyleIdx="4" presStyleCnt="7"/>
      <dgm:spPr/>
    </dgm:pt>
    <dgm:pt modelId="{C6EE5DC8-C48B-4EBB-8E38-96436D2158CC}" type="pres">
      <dgm:prSet presAssocID="{024AD59C-910E-4761-9BBC-18843ACB99B5}" presName="iconRect" presStyleLbl="node1" presStyleIdx="4" presStyleCnt="7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auge"/>
        </a:ext>
      </dgm:extLst>
    </dgm:pt>
    <dgm:pt modelId="{482892A0-AED5-4074-9E57-C3304C302FF4}" type="pres">
      <dgm:prSet presAssocID="{024AD59C-910E-4761-9BBC-18843ACB99B5}" presName="spaceRect" presStyleCnt="0"/>
      <dgm:spPr/>
    </dgm:pt>
    <dgm:pt modelId="{EE2B19D8-8D77-45D8-8282-510CD4B10841}" type="pres">
      <dgm:prSet presAssocID="{024AD59C-910E-4761-9BBC-18843ACB99B5}" presName="textRect" presStyleLbl="revTx" presStyleIdx="4" presStyleCnt="7">
        <dgm:presLayoutVars>
          <dgm:chMax val="1"/>
          <dgm:chPref val="1"/>
        </dgm:presLayoutVars>
      </dgm:prSet>
      <dgm:spPr/>
    </dgm:pt>
    <dgm:pt modelId="{9D2B8E62-C71A-412A-98A8-B083E7EC0679}" type="pres">
      <dgm:prSet presAssocID="{EC49F861-07E7-4F48-A4C1-A88C13846EB0}" presName="sibTrans" presStyleCnt="0"/>
      <dgm:spPr/>
    </dgm:pt>
    <dgm:pt modelId="{386D3785-AFF5-4778-BE1A-94A6CF304175}" type="pres">
      <dgm:prSet presAssocID="{49EB1ABB-C1FA-40B3-B51C-C0E69667A650}" presName="compNode" presStyleCnt="0"/>
      <dgm:spPr/>
    </dgm:pt>
    <dgm:pt modelId="{EE8A3B57-46A3-4C32-B6AD-9FEEF02650B7}" type="pres">
      <dgm:prSet presAssocID="{49EB1ABB-C1FA-40B3-B51C-C0E69667A650}" presName="iconBgRect" presStyleLbl="bgShp" presStyleIdx="5" presStyleCnt="7"/>
      <dgm:spPr/>
    </dgm:pt>
    <dgm:pt modelId="{FB96F68D-3094-448E-90A1-DB46B26BF193}" type="pres">
      <dgm:prSet presAssocID="{49EB1ABB-C1FA-40B3-B51C-C0E69667A650}" presName="iconRect" presStyleLbl="node1" presStyleIdx="5" presStyleCnt="7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"/>
        </a:ext>
      </dgm:extLst>
    </dgm:pt>
    <dgm:pt modelId="{CB04D11D-BDF8-44A5-9814-702EFF9488DF}" type="pres">
      <dgm:prSet presAssocID="{49EB1ABB-C1FA-40B3-B51C-C0E69667A650}" presName="spaceRect" presStyleCnt="0"/>
      <dgm:spPr/>
    </dgm:pt>
    <dgm:pt modelId="{213D90D2-2311-4A51-805E-9BF2EC5FE96B}" type="pres">
      <dgm:prSet presAssocID="{49EB1ABB-C1FA-40B3-B51C-C0E69667A650}" presName="textRect" presStyleLbl="revTx" presStyleIdx="5" presStyleCnt="7">
        <dgm:presLayoutVars>
          <dgm:chMax val="1"/>
          <dgm:chPref val="1"/>
        </dgm:presLayoutVars>
      </dgm:prSet>
      <dgm:spPr/>
    </dgm:pt>
    <dgm:pt modelId="{78A169D0-8467-4EF9-B8E2-BA9B9A569408}" type="pres">
      <dgm:prSet presAssocID="{706472EA-65A1-4F93-953C-45BF544AAFE1}" presName="sibTrans" presStyleCnt="0"/>
      <dgm:spPr/>
    </dgm:pt>
    <dgm:pt modelId="{16685456-44EE-487A-A189-6876D785665A}" type="pres">
      <dgm:prSet presAssocID="{F3613240-2FE6-47F5-B516-7F3AD3E07D4A}" presName="compNode" presStyleCnt="0"/>
      <dgm:spPr/>
    </dgm:pt>
    <dgm:pt modelId="{70F9D2AA-8D59-4188-B284-F516797BB94C}" type="pres">
      <dgm:prSet presAssocID="{F3613240-2FE6-47F5-B516-7F3AD3E07D4A}" presName="iconBgRect" presStyleLbl="bgShp" presStyleIdx="6" presStyleCnt="7"/>
      <dgm:spPr/>
    </dgm:pt>
    <dgm:pt modelId="{B0A4349F-F23A-4B6A-AB3D-B6F9E2511375}" type="pres">
      <dgm:prSet presAssocID="{F3613240-2FE6-47F5-B516-7F3AD3E07D4A}" presName="iconRect" presStyleLbl="node1" presStyleIdx="6" presStyleCnt="7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9EDD7098-B15D-44C9-B6AF-05ABE8FB6FC6}" type="pres">
      <dgm:prSet presAssocID="{F3613240-2FE6-47F5-B516-7F3AD3E07D4A}" presName="spaceRect" presStyleCnt="0"/>
      <dgm:spPr/>
    </dgm:pt>
    <dgm:pt modelId="{20A1B16A-C65B-4DA4-9C79-137899B49482}" type="pres">
      <dgm:prSet presAssocID="{F3613240-2FE6-47F5-B516-7F3AD3E07D4A}" presName="textRect" presStyleLbl="revTx" presStyleIdx="6" presStyleCnt="7">
        <dgm:presLayoutVars>
          <dgm:chMax val="1"/>
          <dgm:chPref val="1"/>
        </dgm:presLayoutVars>
      </dgm:prSet>
      <dgm:spPr/>
    </dgm:pt>
  </dgm:ptLst>
  <dgm:cxnLst>
    <dgm:cxn modelId="{C39EFF10-6D62-4A65-97FD-025E08DDFC39}" srcId="{531F6FF0-F80A-472D-A10C-FDF3DAAD075D}" destId="{75F60B51-6369-4C05-8B89-99543E1D50C9}" srcOrd="2" destOrd="0" parTransId="{74803F4F-5CEB-4F23-986C-E9EAA1F50E2E}" sibTransId="{3FC26FAF-7CE8-4CCF-9D9B-34EC3D6C6651}"/>
    <dgm:cxn modelId="{60ABC12D-0912-44EE-8C6F-5D36ABBF3918}" srcId="{531F6FF0-F80A-472D-A10C-FDF3DAAD075D}" destId="{F3613240-2FE6-47F5-B516-7F3AD3E07D4A}" srcOrd="6" destOrd="0" parTransId="{1A4C8598-295B-4604-8B19-602BC40832DD}" sibTransId="{77C5E865-B63B-4E77-B378-980B507E1A29}"/>
    <dgm:cxn modelId="{C597253D-4413-4C02-8294-238133966BF7}" type="presOf" srcId="{024AD59C-910E-4761-9BBC-18843ACB99B5}" destId="{EE2B19D8-8D77-45D8-8282-510CD4B10841}" srcOrd="0" destOrd="0" presId="urn:microsoft.com/office/officeart/2018/5/layout/IconCircleLabelList"/>
    <dgm:cxn modelId="{CC5AC36D-0C19-41EE-9F65-BF186A302505}" type="presOf" srcId="{A811EFAC-4A13-4DDB-8C16-E8B9942C0FDD}" destId="{E2893A5E-B46D-4A69-8FCD-BEB4E8C2E81C}" srcOrd="0" destOrd="0" presId="urn:microsoft.com/office/officeart/2018/5/layout/IconCircleLabelList"/>
    <dgm:cxn modelId="{04B8FC73-1044-4109-B710-CE9BE0B18EFC}" type="presOf" srcId="{49EB1ABB-C1FA-40B3-B51C-C0E69667A650}" destId="{213D90D2-2311-4A51-805E-9BF2EC5FE96B}" srcOrd="0" destOrd="0" presId="urn:microsoft.com/office/officeart/2018/5/layout/IconCircleLabelList"/>
    <dgm:cxn modelId="{9A5B4376-6CCA-411B-9440-A7D86C379233}" type="presOf" srcId="{75F60B51-6369-4C05-8B89-99543E1D50C9}" destId="{0F8046C2-4AD5-4839-A432-9B45FFF8F073}" srcOrd="0" destOrd="0" presId="urn:microsoft.com/office/officeart/2018/5/layout/IconCircleLabelList"/>
    <dgm:cxn modelId="{78B97D78-E385-47A9-82A3-444498929723}" type="presOf" srcId="{D2D37233-1940-4350-94F1-7BAD518CBF92}" destId="{32F7B27F-12B0-4AAF-9E2D-C1C127DC2C9E}" srcOrd="0" destOrd="0" presId="urn:microsoft.com/office/officeart/2018/5/layout/IconCircleLabelList"/>
    <dgm:cxn modelId="{BCB6AB80-44C6-4040-9BFD-A0BECC1EC95B}" type="presOf" srcId="{F3613240-2FE6-47F5-B516-7F3AD3E07D4A}" destId="{20A1B16A-C65B-4DA4-9C79-137899B49482}" srcOrd="0" destOrd="0" presId="urn:microsoft.com/office/officeart/2018/5/layout/IconCircleLabelList"/>
    <dgm:cxn modelId="{900065A0-B8E6-403E-80E2-D22898DCFE2B}" srcId="{531F6FF0-F80A-472D-A10C-FDF3DAAD075D}" destId="{024AD59C-910E-4761-9BBC-18843ACB99B5}" srcOrd="4" destOrd="0" parTransId="{28C41552-C4ED-4797-A070-0B33D4A727FC}" sibTransId="{EC49F861-07E7-4F48-A4C1-A88C13846EB0}"/>
    <dgm:cxn modelId="{01F5B3AF-D611-4C09-857B-205155A333F9}" srcId="{531F6FF0-F80A-472D-A10C-FDF3DAAD075D}" destId="{A811EFAC-4A13-4DDB-8C16-E8B9942C0FDD}" srcOrd="0" destOrd="0" parTransId="{44F15B8A-311A-49D1-9E73-578F6262EAD6}" sibTransId="{DF8D2F63-E311-43C5-91E7-A1439601798D}"/>
    <dgm:cxn modelId="{AFB2EBB9-91C1-4FD7-8956-0272D3271A45}" srcId="{531F6FF0-F80A-472D-A10C-FDF3DAAD075D}" destId="{D2D37233-1940-4350-94F1-7BAD518CBF92}" srcOrd="1" destOrd="0" parTransId="{A077B33F-774B-4B41-8067-276952A510B3}" sibTransId="{30D9B4CE-BE92-4902-93C2-EA19453BA7EE}"/>
    <dgm:cxn modelId="{9FB328BD-CC2F-452B-BBDF-4039C3792443}" type="presOf" srcId="{FB231022-A0F3-4664-82F6-44A1589EFBD9}" destId="{D18E8AB3-167A-43FB-BF63-ACED8A3E8AEF}" srcOrd="0" destOrd="0" presId="urn:microsoft.com/office/officeart/2018/5/layout/IconCircleLabelList"/>
    <dgm:cxn modelId="{FEA42FC9-3019-4FC1-9BE0-877A6F41DB5D}" srcId="{531F6FF0-F80A-472D-A10C-FDF3DAAD075D}" destId="{49EB1ABB-C1FA-40B3-B51C-C0E69667A650}" srcOrd="5" destOrd="0" parTransId="{AB06E0CE-2770-4FD1-BFC3-5A3036CC870D}" sibTransId="{706472EA-65A1-4F93-953C-45BF544AAFE1}"/>
    <dgm:cxn modelId="{D17653E8-8F8A-4A50-8B9E-30F91E2BE525}" type="presOf" srcId="{531F6FF0-F80A-472D-A10C-FDF3DAAD075D}" destId="{E7D64DAC-E358-49CA-85DC-709D7EC5E912}" srcOrd="0" destOrd="0" presId="urn:microsoft.com/office/officeart/2018/5/layout/IconCircleLabelList"/>
    <dgm:cxn modelId="{82BCC7FC-87E1-4692-BD45-E9397FD23603}" srcId="{531F6FF0-F80A-472D-A10C-FDF3DAAD075D}" destId="{FB231022-A0F3-4664-82F6-44A1589EFBD9}" srcOrd="3" destOrd="0" parTransId="{9AD59544-54BA-4C30-992A-C7046778763C}" sibTransId="{16545B20-C358-456B-9A77-7D2ADC46552E}"/>
    <dgm:cxn modelId="{EADE95B9-D2DA-43EA-ACBE-3809220ECA3A}" type="presParOf" srcId="{E7D64DAC-E358-49CA-85DC-709D7EC5E912}" destId="{E5B070D9-0D32-4F1D-AD10-DEF995ED735C}" srcOrd="0" destOrd="0" presId="urn:microsoft.com/office/officeart/2018/5/layout/IconCircleLabelList"/>
    <dgm:cxn modelId="{08D3460E-BDA0-4E14-8460-D2BA3FA1192C}" type="presParOf" srcId="{E5B070D9-0D32-4F1D-AD10-DEF995ED735C}" destId="{3445D876-4224-4075-995C-58456400A857}" srcOrd="0" destOrd="0" presId="urn:microsoft.com/office/officeart/2018/5/layout/IconCircleLabelList"/>
    <dgm:cxn modelId="{5F7E965C-6012-46C0-AA4D-000D6FAB9A69}" type="presParOf" srcId="{E5B070D9-0D32-4F1D-AD10-DEF995ED735C}" destId="{89A2999F-D3D2-4F4E-A514-4DDCAA638226}" srcOrd="1" destOrd="0" presId="urn:microsoft.com/office/officeart/2018/5/layout/IconCircleLabelList"/>
    <dgm:cxn modelId="{384E65A5-7B87-4955-9F4E-7A9340B9B656}" type="presParOf" srcId="{E5B070D9-0D32-4F1D-AD10-DEF995ED735C}" destId="{9701E602-4EC8-4F0A-9694-5EA625A30B2F}" srcOrd="2" destOrd="0" presId="urn:microsoft.com/office/officeart/2018/5/layout/IconCircleLabelList"/>
    <dgm:cxn modelId="{19FE6E54-1EEC-4FAC-A8A7-D514689B3A30}" type="presParOf" srcId="{E5B070D9-0D32-4F1D-AD10-DEF995ED735C}" destId="{E2893A5E-B46D-4A69-8FCD-BEB4E8C2E81C}" srcOrd="3" destOrd="0" presId="urn:microsoft.com/office/officeart/2018/5/layout/IconCircleLabelList"/>
    <dgm:cxn modelId="{9FFDD616-5878-457D-BD57-C7A9ACAD21C3}" type="presParOf" srcId="{E7D64DAC-E358-49CA-85DC-709D7EC5E912}" destId="{7F265398-96B1-4774-99A3-02FD473D14C4}" srcOrd="1" destOrd="0" presId="urn:microsoft.com/office/officeart/2018/5/layout/IconCircleLabelList"/>
    <dgm:cxn modelId="{C0E2B70D-0036-4E26-A3C3-6205915F747A}" type="presParOf" srcId="{E7D64DAC-E358-49CA-85DC-709D7EC5E912}" destId="{E0123E2F-57C7-4DC5-9B67-1DC647601FD1}" srcOrd="2" destOrd="0" presId="urn:microsoft.com/office/officeart/2018/5/layout/IconCircleLabelList"/>
    <dgm:cxn modelId="{A2F4E222-63B7-4289-B931-ECD2042DA349}" type="presParOf" srcId="{E0123E2F-57C7-4DC5-9B67-1DC647601FD1}" destId="{2B9E8575-F29C-490F-AE1E-DC028D609052}" srcOrd="0" destOrd="0" presId="urn:microsoft.com/office/officeart/2018/5/layout/IconCircleLabelList"/>
    <dgm:cxn modelId="{B35301D5-2466-4333-9DBA-FF1116AC0C5C}" type="presParOf" srcId="{E0123E2F-57C7-4DC5-9B67-1DC647601FD1}" destId="{0CDEC567-A22B-4B3D-8567-E333BFDEE3A8}" srcOrd="1" destOrd="0" presId="urn:microsoft.com/office/officeart/2018/5/layout/IconCircleLabelList"/>
    <dgm:cxn modelId="{022D994A-CB27-4815-AA54-FF9C059C3411}" type="presParOf" srcId="{E0123E2F-57C7-4DC5-9B67-1DC647601FD1}" destId="{383B1B20-A4A3-4F02-A0CC-3C6CD150BA72}" srcOrd="2" destOrd="0" presId="urn:microsoft.com/office/officeart/2018/5/layout/IconCircleLabelList"/>
    <dgm:cxn modelId="{AA40A5F2-81E0-4491-B2EB-BFBE9DDEDBF2}" type="presParOf" srcId="{E0123E2F-57C7-4DC5-9B67-1DC647601FD1}" destId="{32F7B27F-12B0-4AAF-9E2D-C1C127DC2C9E}" srcOrd="3" destOrd="0" presId="urn:microsoft.com/office/officeart/2018/5/layout/IconCircleLabelList"/>
    <dgm:cxn modelId="{4499C064-F9EE-45E0-9DE0-27965C8F6A78}" type="presParOf" srcId="{E7D64DAC-E358-49CA-85DC-709D7EC5E912}" destId="{40B92339-68ED-46D1-B82A-304221F5C2BB}" srcOrd="3" destOrd="0" presId="urn:microsoft.com/office/officeart/2018/5/layout/IconCircleLabelList"/>
    <dgm:cxn modelId="{35ACA6A3-675E-4550-913E-66F3D40BC7F0}" type="presParOf" srcId="{E7D64DAC-E358-49CA-85DC-709D7EC5E912}" destId="{98CF4787-B88D-407F-84DF-E407BC3A9098}" srcOrd="4" destOrd="0" presId="urn:microsoft.com/office/officeart/2018/5/layout/IconCircleLabelList"/>
    <dgm:cxn modelId="{B9F70E21-DD63-4CDA-854C-F316AF75CA89}" type="presParOf" srcId="{98CF4787-B88D-407F-84DF-E407BC3A9098}" destId="{4839FCE7-320D-4A93-8583-1B895486A93F}" srcOrd="0" destOrd="0" presId="urn:microsoft.com/office/officeart/2018/5/layout/IconCircleLabelList"/>
    <dgm:cxn modelId="{711FDB0A-E26C-461F-A74F-8E455AC5DE36}" type="presParOf" srcId="{98CF4787-B88D-407F-84DF-E407BC3A9098}" destId="{F1F95845-124D-4A03-BA0E-C2F0F37F56DE}" srcOrd="1" destOrd="0" presId="urn:microsoft.com/office/officeart/2018/5/layout/IconCircleLabelList"/>
    <dgm:cxn modelId="{78B196BD-351F-4821-87B3-E71B05A64164}" type="presParOf" srcId="{98CF4787-B88D-407F-84DF-E407BC3A9098}" destId="{7D8D753E-778C-4683-8A82-3DFA172EAC6A}" srcOrd="2" destOrd="0" presId="urn:microsoft.com/office/officeart/2018/5/layout/IconCircleLabelList"/>
    <dgm:cxn modelId="{C6E46273-292A-44B8-B6ED-B7FA0DEB397D}" type="presParOf" srcId="{98CF4787-B88D-407F-84DF-E407BC3A9098}" destId="{0F8046C2-4AD5-4839-A432-9B45FFF8F073}" srcOrd="3" destOrd="0" presId="urn:microsoft.com/office/officeart/2018/5/layout/IconCircleLabelList"/>
    <dgm:cxn modelId="{B46AE978-0B6A-4DD3-86D5-4368E459949E}" type="presParOf" srcId="{E7D64DAC-E358-49CA-85DC-709D7EC5E912}" destId="{E6482C28-5DDA-4123-9099-342C3FD7B01E}" srcOrd="5" destOrd="0" presId="urn:microsoft.com/office/officeart/2018/5/layout/IconCircleLabelList"/>
    <dgm:cxn modelId="{19EFEC85-2449-4658-A1BC-D38FF92B3EE2}" type="presParOf" srcId="{E7D64DAC-E358-49CA-85DC-709D7EC5E912}" destId="{039D339F-512E-498F-9B8B-8E2A981055CB}" srcOrd="6" destOrd="0" presId="urn:microsoft.com/office/officeart/2018/5/layout/IconCircleLabelList"/>
    <dgm:cxn modelId="{16519E73-FC14-4240-9F79-4A9435A75E0F}" type="presParOf" srcId="{039D339F-512E-498F-9B8B-8E2A981055CB}" destId="{47D772E4-0AC8-4E1B-BB07-676E6BC4B574}" srcOrd="0" destOrd="0" presId="urn:microsoft.com/office/officeart/2018/5/layout/IconCircleLabelList"/>
    <dgm:cxn modelId="{BF1E04E0-FF93-4B89-B65E-075207DD098E}" type="presParOf" srcId="{039D339F-512E-498F-9B8B-8E2A981055CB}" destId="{27236A1A-B312-40B8-8C18-74B2CE7AC67A}" srcOrd="1" destOrd="0" presId="urn:microsoft.com/office/officeart/2018/5/layout/IconCircleLabelList"/>
    <dgm:cxn modelId="{C95FA0A4-0D40-41AB-AB48-82B3FD03D4E2}" type="presParOf" srcId="{039D339F-512E-498F-9B8B-8E2A981055CB}" destId="{37E260DD-EB58-4BBF-87CB-A192DAC300BF}" srcOrd="2" destOrd="0" presId="urn:microsoft.com/office/officeart/2018/5/layout/IconCircleLabelList"/>
    <dgm:cxn modelId="{E908A5BD-948D-4DD3-8D66-E5772D10FC4D}" type="presParOf" srcId="{039D339F-512E-498F-9B8B-8E2A981055CB}" destId="{D18E8AB3-167A-43FB-BF63-ACED8A3E8AEF}" srcOrd="3" destOrd="0" presId="urn:microsoft.com/office/officeart/2018/5/layout/IconCircleLabelList"/>
    <dgm:cxn modelId="{06AF0386-1064-4E23-94A6-6E121E508CCD}" type="presParOf" srcId="{E7D64DAC-E358-49CA-85DC-709D7EC5E912}" destId="{6C5B1A82-55EA-44EF-BF1F-A737342D17B7}" srcOrd="7" destOrd="0" presId="urn:microsoft.com/office/officeart/2018/5/layout/IconCircleLabelList"/>
    <dgm:cxn modelId="{85A5982E-3F04-4274-AD5D-5453C5A43CDC}" type="presParOf" srcId="{E7D64DAC-E358-49CA-85DC-709D7EC5E912}" destId="{2EDA1FA5-AB34-4E66-B639-BE6415584291}" srcOrd="8" destOrd="0" presId="urn:microsoft.com/office/officeart/2018/5/layout/IconCircleLabelList"/>
    <dgm:cxn modelId="{31264BD1-CD58-4451-9BF9-A95EC688409D}" type="presParOf" srcId="{2EDA1FA5-AB34-4E66-B639-BE6415584291}" destId="{1C585FB1-F80B-4BB3-89DB-E226B7C8CB31}" srcOrd="0" destOrd="0" presId="urn:microsoft.com/office/officeart/2018/5/layout/IconCircleLabelList"/>
    <dgm:cxn modelId="{0F1EB070-9A6C-4B6D-A85B-6DF824361E41}" type="presParOf" srcId="{2EDA1FA5-AB34-4E66-B639-BE6415584291}" destId="{C6EE5DC8-C48B-4EBB-8E38-96436D2158CC}" srcOrd="1" destOrd="0" presId="urn:microsoft.com/office/officeart/2018/5/layout/IconCircleLabelList"/>
    <dgm:cxn modelId="{D177C0B7-DC5C-4477-8EE0-C6B61372C92F}" type="presParOf" srcId="{2EDA1FA5-AB34-4E66-B639-BE6415584291}" destId="{482892A0-AED5-4074-9E57-C3304C302FF4}" srcOrd="2" destOrd="0" presId="urn:microsoft.com/office/officeart/2018/5/layout/IconCircleLabelList"/>
    <dgm:cxn modelId="{C713C9AF-4DD5-450D-8C56-8839A2D27B58}" type="presParOf" srcId="{2EDA1FA5-AB34-4E66-B639-BE6415584291}" destId="{EE2B19D8-8D77-45D8-8282-510CD4B10841}" srcOrd="3" destOrd="0" presId="urn:microsoft.com/office/officeart/2018/5/layout/IconCircleLabelList"/>
    <dgm:cxn modelId="{19D182C8-9884-4757-858B-C724039054A2}" type="presParOf" srcId="{E7D64DAC-E358-49CA-85DC-709D7EC5E912}" destId="{9D2B8E62-C71A-412A-98A8-B083E7EC0679}" srcOrd="9" destOrd="0" presId="urn:microsoft.com/office/officeart/2018/5/layout/IconCircleLabelList"/>
    <dgm:cxn modelId="{ADCDB4BE-9B93-4F09-B937-14D9192ACEC5}" type="presParOf" srcId="{E7D64DAC-E358-49CA-85DC-709D7EC5E912}" destId="{386D3785-AFF5-4778-BE1A-94A6CF304175}" srcOrd="10" destOrd="0" presId="urn:microsoft.com/office/officeart/2018/5/layout/IconCircleLabelList"/>
    <dgm:cxn modelId="{36F38DF9-50D8-40F3-8318-C6D68F93CFAE}" type="presParOf" srcId="{386D3785-AFF5-4778-BE1A-94A6CF304175}" destId="{EE8A3B57-46A3-4C32-B6AD-9FEEF02650B7}" srcOrd="0" destOrd="0" presId="urn:microsoft.com/office/officeart/2018/5/layout/IconCircleLabelList"/>
    <dgm:cxn modelId="{4132517F-54E3-4B69-BAEC-8D9BCA190736}" type="presParOf" srcId="{386D3785-AFF5-4778-BE1A-94A6CF304175}" destId="{FB96F68D-3094-448E-90A1-DB46B26BF193}" srcOrd="1" destOrd="0" presId="urn:microsoft.com/office/officeart/2018/5/layout/IconCircleLabelList"/>
    <dgm:cxn modelId="{6B9B7895-0674-46EA-8F2D-DD79C408DB23}" type="presParOf" srcId="{386D3785-AFF5-4778-BE1A-94A6CF304175}" destId="{CB04D11D-BDF8-44A5-9814-702EFF9488DF}" srcOrd="2" destOrd="0" presId="urn:microsoft.com/office/officeart/2018/5/layout/IconCircleLabelList"/>
    <dgm:cxn modelId="{C8BEF234-8BED-4995-B8BE-AD8CDB60860A}" type="presParOf" srcId="{386D3785-AFF5-4778-BE1A-94A6CF304175}" destId="{213D90D2-2311-4A51-805E-9BF2EC5FE96B}" srcOrd="3" destOrd="0" presId="urn:microsoft.com/office/officeart/2018/5/layout/IconCircleLabelList"/>
    <dgm:cxn modelId="{851AC3B7-9404-480E-B766-108D1D7A4FED}" type="presParOf" srcId="{E7D64DAC-E358-49CA-85DC-709D7EC5E912}" destId="{78A169D0-8467-4EF9-B8E2-BA9B9A569408}" srcOrd="11" destOrd="0" presId="urn:microsoft.com/office/officeart/2018/5/layout/IconCircleLabelList"/>
    <dgm:cxn modelId="{479B4B4C-B9F8-4035-8ECA-FAD29049838B}" type="presParOf" srcId="{E7D64DAC-E358-49CA-85DC-709D7EC5E912}" destId="{16685456-44EE-487A-A189-6876D785665A}" srcOrd="12" destOrd="0" presId="urn:microsoft.com/office/officeart/2018/5/layout/IconCircleLabelList"/>
    <dgm:cxn modelId="{2BA8B849-25EA-4E5A-B46B-21DA93A1D5CF}" type="presParOf" srcId="{16685456-44EE-487A-A189-6876D785665A}" destId="{70F9D2AA-8D59-4188-B284-F516797BB94C}" srcOrd="0" destOrd="0" presId="urn:microsoft.com/office/officeart/2018/5/layout/IconCircleLabelList"/>
    <dgm:cxn modelId="{49AD2B20-EB4E-4112-97C2-197B21ACA1F4}" type="presParOf" srcId="{16685456-44EE-487A-A189-6876D785665A}" destId="{B0A4349F-F23A-4B6A-AB3D-B6F9E2511375}" srcOrd="1" destOrd="0" presId="urn:microsoft.com/office/officeart/2018/5/layout/IconCircleLabelList"/>
    <dgm:cxn modelId="{19087908-83C5-4899-AF1B-ED815F98449A}" type="presParOf" srcId="{16685456-44EE-487A-A189-6876D785665A}" destId="{9EDD7098-B15D-44C9-B6AF-05ABE8FB6FC6}" srcOrd="2" destOrd="0" presId="urn:microsoft.com/office/officeart/2018/5/layout/IconCircleLabelList"/>
    <dgm:cxn modelId="{43CFE506-A1B1-45FC-B7F2-B879F43070F7}" type="presParOf" srcId="{16685456-44EE-487A-A189-6876D785665A}" destId="{20A1B16A-C65B-4DA4-9C79-137899B49482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371925D-46E2-324A-AD51-9F6D4947A14A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08382EE-CC8C-E245-B4A6-AA9C94085DBC}">
      <dgm:prSet phldrT="[Text]"/>
      <dgm:spPr/>
      <dgm:t>
        <a:bodyPr/>
        <a:lstStyle/>
        <a:p>
          <a:r>
            <a:rPr lang="en-US"/>
            <a:t>API</a:t>
          </a:r>
        </a:p>
      </dgm:t>
    </dgm:pt>
    <dgm:pt modelId="{F79AEFA7-38CE-1F4B-89C3-A302D23F7126}" type="parTrans" cxnId="{6A4D3348-207F-D843-8CCE-9240F5847BF2}">
      <dgm:prSet/>
      <dgm:spPr/>
      <dgm:t>
        <a:bodyPr/>
        <a:lstStyle/>
        <a:p>
          <a:endParaRPr lang="en-US"/>
        </a:p>
      </dgm:t>
    </dgm:pt>
    <dgm:pt modelId="{C5B37B1C-7CA9-5048-A93F-584C8D3A923E}" type="sibTrans" cxnId="{6A4D3348-207F-D843-8CCE-9240F5847BF2}">
      <dgm:prSet/>
      <dgm:spPr/>
      <dgm:t>
        <a:bodyPr/>
        <a:lstStyle/>
        <a:p>
          <a:endParaRPr lang="en-US"/>
        </a:p>
      </dgm:t>
    </dgm:pt>
    <dgm:pt modelId="{350B628C-3A34-6F46-9F54-7430B46C6826}">
      <dgm:prSet phldrT="[Text]"/>
      <dgm:spPr/>
      <dgm:t>
        <a:bodyPr/>
        <a:lstStyle/>
        <a:p>
          <a:r>
            <a:rPr lang="en-US"/>
            <a:t>Web UI</a:t>
          </a:r>
        </a:p>
      </dgm:t>
    </dgm:pt>
    <dgm:pt modelId="{FAFF4A60-0E77-F446-BE1A-BCD63463175C}" type="parTrans" cxnId="{E7B84531-9A5C-4C40-BF00-2A3726E14CE1}">
      <dgm:prSet/>
      <dgm:spPr/>
      <dgm:t>
        <a:bodyPr/>
        <a:lstStyle/>
        <a:p>
          <a:endParaRPr lang="en-US"/>
        </a:p>
      </dgm:t>
    </dgm:pt>
    <dgm:pt modelId="{31F0A073-F5B5-3741-80BF-0D0A93D9E028}" type="sibTrans" cxnId="{E7B84531-9A5C-4C40-BF00-2A3726E14CE1}">
      <dgm:prSet/>
      <dgm:spPr/>
      <dgm:t>
        <a:bodyPr/>
        <a:lstStyle/>
        <a:p>
          <a:endParaRPr lang="en-US"/>
        </a:p>
      </dgm:t>
    </dgm:pt>
    <dgm:pt modelId="{49BAD935-AB80-2D44-8F61-63299F80407E}">
      <dgm:prSet phldrT="[Text]"/>
      <dgm:spPr/>
      <dgm:t>
        <a:bodyPr/>
        <a:lstStyle/>
        <a:p>
          <a:r>
            <a:rPr lang="en-US"/>
            <a:t>React</a:t>
          </a:r>
        </a:p>
      </dgm:t>
    </dgm:pt>
    <dgm:pt modelId="{ADF72C75-3983-EF4A-96AD-14EEDD27FFFF}" type="parTrans" cxnId="{F1C90C45-AB4E-D04F-9FDC-E9F3297DDCE5}">
      <dgm:prSet/>
      <dgm:spPr/>
      <dgm:t>
        <a:bodyPr/>
        <a:lstStyle/>
        <a:p>
          <a:endParaRPr lang="en-US"/>
        </a:p>
      </dgm:t>
    </dgm:pt>
    <dgm:pt modelId="{7F5C1B8E-61C9-0F4E-90F2-F9E413CBFAF4}" type="sibTrans" cxnId="{F1C90C45-AB4E-D04F-9FDC-E9F3297DDCE5}">
      <dgm:prSet/>
      <dgm:spPr/>
      <dgm:t>
        <a:bodyPr/>
        <a:lstStyle/>
        <a:p>
          <a:endParaRPr lang="en-US"/>
        </a:p>
      </dgm:t>
    </dgm:pt>
    <dgm:pt modelId="{8FE2A8D1-F169-C449-B49B-5C6553AFA1A1}">
      <dgm:prSet/>
      <dgm:spPr/>
      <dgm:t>
        <a:bodyPr/>
        <a:lstStyle/>
        <a:p>
          <a:r>
            <a:rPr lang="en-US"/>
            <a:t>Angular</a:t>
          </a:r>
        </a:p>
      </dgm:t>
    </dgm:pt>
    <dgm:pt modelId="{5558460E-5585-1A40-B959-E9D2E47BACF1}" type="parTrans" cxnId="{BD4472B1-C7F1-6441-B9A6-343473C8046E}">
      <dgm:prSet/>
      <dgm:spPr/>
      <dgm:t>
        <a:bodyPr/>
        <a:lstStyle/>
        <a:p>
          <a:endParaRPr lang="en-US"/>
        </a:p>
      </dgm:t>
    </dgm:pt>
    <dgm:pt modelId="{3D569A79-013D-584D-A195-80F6785EA853}" type="sibTrans" cxnId="{BD4472B1-C7F1-6441-B9A6-343473C8046E}">
      <dgm:prSet/>
      <dgm:spPr/>
    </dgm:pt>
    <dgm:pt modelId="{4F418414-E8DE-3A46-9DFC-E645A33D4A49}">
      <dgm:prSet phldrT="[Text]"/>
      <dgm:spPr/>
      <dgm:t>
        <a:bodyPr/>
        <a:lstStyle/>
        <a:p>
          <a:r>
            <a:rPr lang="en-US"/>
            <a:t>Other?</a:t>
          </a:r>
        </a:p>
      </dgm:t>
    </dgm:pt>
    <dgm:pt modelId="{CB64037E-CBDF-9E40-8DCF-6CC7E9BD8F7A}" type="parTrans" cxnId="{EBFD4709-C9F4-3C48-A65D-2492ABE21D3D}">
      <dgm:prSet/>
      <dgm:spPr/>
    </dgm:pt>
    <dgm:pt modelId="{C51AEA99-2E5C-2647-8AF9-208C33C47E3E}" type="sibTrans" cxnId="{EBFD4709-C9F4-3C48-A65D-2492ABE21D3D}">
      <dgm:prSet/>
      <dgm:spPr/>
    </dgm:pt>
    <dgm:pt modelId="{80967D88-3E30-E34B-A73E-C7C5BF4637C5}">
      <dgm:prSet/>
      <dgm:spPr/>
      <dgm:t>
        <a:bodyPr/>
        <a:lstStyle/>
        <a:p>
          <a:r>
            <a:rPr lang="en-US"/>
            <a:t>Mobile</a:t>
          </a:r>
        </a:p>
      </dgm:t>
    </dgm:pt>
    <dgm:pt modelId="{081D4C42-4723-FA4F-9561-9561505680CB}" type="parTrans" cxnId="{D6644637-F544-064C-9A42-E359F06DB9A2}">
      <dgm:prSet/>
      <dgm:spPr/>
      <dgm:t>
        <a:bodyPr/>
        <a:lstStyle/>
        <a:p>
          <a:endParaRPr lang="en-US"/>
        </a:p>
      </dgm:t>
    </dgm:pt>
    <dgm:pt modelId="{3138813C-70A9-9745-AD3B-4383F86CA68C}" type="sibTrans" cxnId="{D6644637-F544-064C-9A42-E359F06DB9A2}">
      <dgm:prSet/>
      <dgm:spPr/>
    </dgm:pt>
    <dgm:pt modelId="{CE79609B-26D7-414F-A71B-31865E95AD1A}">
      <dgm:prSet/>
      <dgm:spPr/>
      <dgm:t>
        <a:bodyPr/>
        <a:lstStyle/>
        <a:p>
          <a:r>
            <a:rPr lang="en-US"/>
            <a:t>Xamarin</a:t>
          </a:r>
        </a:p>
      </dgm:t>
    </dgm:pt>
    <dgm:pt modelId="{130B4E6A-56D5-3041-95C6-EF48A304F59A}" type="parTrans" cxnId="{C47CDCE3-F64A-CE46-967B-27CC12E49FE6}">
      <dgm:prSet/>
      <dgm:spPr/>
      <dgm:t>
        <a:bodyPr/>
        <a:lstStyle/>
        <a:p>
          <a:endParaRPr lang="en-US"/>
        </a:p>
      </dgm:t>
    </dgm:pt>
    <dgm:pt modelId="{405CDBB4-67F3-A64F-8560-00DB0774D27F}" type="sibTrans" cxnId="{C47CDCE3-F64A-CE46-967B-27CC12E49FE6}">
      <dgm:prSet/>
      <dgm:spPr/>
    </dgm:pt>
    <dgm:pt modelId="{6DFCA022-13B3-6349-A3FA-4DA4432141E3}">
      <dgm:prSet/>
      <dgm:spPr/>
      <dgm:t>
        <a:bodyPr/>
        <a:lstStyle/>
        <a:p>
          <a:r>
            <a:rPr lang="en-US"/>
            <a:t>React Native</a:t>
          </a:r>
        </a:p>
      </dgm:t>
    </dgm:pt>
    <dgm:pt modelId="{FD54D73D-CB52-5643-B6AE-A1E081394C91}" type="parTrans" cxnId="{C1B45137-3A09-B743-810C-9070FFA015CD}">
      <dgm:prSet/>
      <dgm:spPr/>
    </dgm:pt>
    <dgm:pt modelId="{2C29A627-D012-9742-804B-D571ACFC0CFD}" type="sibTrans" cxnId="{C1B45137-3A09-B743-810C-9070FFA015CD}">
      <dgm:prSet/>
      <dgm:spPr/>
    </dgm:pt>
    <dgm:pt modelId="{2A912019-0988-5945-B903-4C6616B55F84}">
      <dgm:prSet/>
      <dgm:spPr/>
      <dgm:t>
        <a:bodyPr/>
        <a:lstStyle/>
        <a:p>
          <a:r>
            <a:rPr lang="en-US"/>
            <a:t>Other?</a:t>
          </a:r>
        </a:p>
      </dgm:t>
    </dgm:pt>
    <dgm:pt modelId="{532F44B7-7BE1-BC47-8561-3EF80A352877}" type="parTrans" cxnId="{CEB02216-E1B3-034C-B9CF-734438C8EF96}">
      <dgm:prSet/>
      <dgm:spPr/>
    </dgm:pt>
    <dgm:pt modelId="{A25570A1-3900-D640-A908-64AE74D3246B}" type="sibTrans" cxnId="{CEB02216-E1B3-034C-B9CF-734438C8EF96}">
      <dgm:prSet/>
      <dgm:spPr/>
    </dgm:pt>
    <dgm:pt modelId="{19443ACE-CEE1-9B41-899D-358CD9E06F10}">
      <dgm:prSet/>
      <dgm:spPr/>
      <dgm:t>
        <a:bodyPr/>
        <a:lstStyle/>
        <a:p>
          <a:r>
            <a:rPr lang="en-US"/>
            <a:t>Integrations</a:t>
          </a:r>
        </a:p>
      </dgm:t>
    </dgm:pt>
    <dgm:pt modelId="{2F6015A3-B0D3-CE46-9A63-73D3BA13DC24}" type="parTrans" cxnId="{7C35EDDC-82FA-9940-B77E-9396A84EE67A}">
      <dgm:prSet/>
      <dgm:spPr/>
      <dgm:t>
        <a:bodyPr/>
        <a:lstStyle/>
        <a:p>
          <a:endParaRPr lang="en-US"/>
        </a:p>
      </dgm:t>
    </dgm:pt>
    <dgm:pt modelId="{9E0C3EB5-A50B-0446-ADF7-D61FBF586E88}" type="sibTrans" cxnId="{7C35EDDC-82FA-9940-B77E-9396A84EE67A}">
      <dgm:prSet/>
      <dgm:spPr/>
    </dgm:pt>
    <dgm:pt modelId="{E87F655B-EF56-0646-832F-0215DE65BDDE}">
      <dgm:prSet/>
      <dgm:spPr/>
      <dgm:t>
        <a:bodyPr/>
        <a:lstStyle/>
        <a:p>
          <a:r>
            <a:rPr lang="en-US"/>
            <a:t>3rd Party</a:t>
          </a:r>
        </a:p>
      </dgm:t>
    </dgm:pt>
    <dgm:pt modelId="{D0FA1495-2345-0444-AA7E-67E3013D1D9A}" type="parTrans" cxnId="{6BA05CF4-E6FB-9146-B2B2-C1ABC2FD62ED}">
      <dgm:prSet/>
      <dgm:spPr/>
      <dgm:t>
        <a:bodyPr/>
        <a:lstStyle/>
        <a:p>
          <a:endParaRPr lang="en-US"/>
        </a:p>
      </dgm:t>
    </dgm:pt>
    <dgm:pt modelId="{4F698BE4-937F-AF49-846D-BF75F223139B}" type="sibTrans" cxnId="{6BA05CF4-E6FB-9146-B2B2-C1ABC2FD62ED}">
      <dgm:prSet/>
      <dgm:spPr/>
    </dgm:pt>
    <dgm:pt modelId="{680AAE6D-6268-9847-A2EE-0CCD24B59CD4}" type="pres">
      <dgm:prSet presAssocID="{6371925D-46E2-324A-AD51-9F6D4947A14A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9241071-2A35-8C47-B3CD-7D3542BED68C}" type="pres">
      <dgm:prSet presAssocID="{008382EE-CC8C-E245-B4A6-AA9C94085DBC}" presName="centerShape" presStyleLbl="node0" presStyleIdx="0" presStyleCnt="1"/>
      <dgm:spPr/>
    </dgm:pt>
    <dgm:pt modelId="{B7903620-83CB-6443-B1B1-B22397441B25}" type="pres">
      <dgm:prSet presAssocID="{FAFF4A60-0E77-F446-BE1A-BCD63463175C}" presName="parTrans" presStyleLbl="sibTrans2D1" presStyleIdx="0" presStyleCnt="3"/>
      <dgm:spPr/>
    </dgm:pt>
    <dgm:pt modelId="{957D7919-CB1E-DF4C-AC62-97B849B28941}" type="pres">
      <dgm:prSet presAssocID="{FAFF4A60-0E77-F446-BE1A-BCD63463175C}" presName="connectorText" presStyleLbl="sibTrans2D1" presStyleIdx="0" presStyleCnt="3"/>
      <dgm:spPr/>
    </dgm:pt>
    <dgm:pt modelId="{BEAEE720-6C02-AC46-BE20-C737F1DA9458}" type="pres">
      <dgm:prSet presAssocID="{350B628C-3A34-6F46-9F54-7430B46C6826}" presName="node" presStyleLbl="node1" presStyleIdx="0" presStyleCnt="3">
        <dgm:presLayoutVars>
          <dgm:bulletEnabled val="1"/>
        </dgm:presLayoutVars>
      </dgm:prSet>
      <dgm:spPr/>
    </dgm:pt>
    <dgm:pt modelId="{A8F5F26D-E1B6-B044-B6A3-80B90C9FBF17}" type="pres">
      <dgm:prSet presAssocID="{081D4C42-4723-FA4F-9561-9561505680CB}" presName="parTrans" presStyleLbl="sibTrans2D1" presStyleIdx="1" presStyleCnt="3"/>
      <dgm:spPr/>
    </dgm:pt>
    <dgm:pt modelId="{635111A3-9289-5343-8AE5-C9EEC02289C9}" type="pres">
      <dgm:prSet presAssocID="{081D4C42-4723-FA4F-9561-9561505680CB}" presName="connectorText" presStyleLbl="sibTrans2D1" presStyleIdx="1" presStyleCnt="3"/>
      <dgm:spPr/>
    </dgm:pt>
    <dgm:pt modelId="{BDCB8123-06D8-204B-AC31-CFB960FFC9B8}" type="pres">
      <dgm:prSet presAssocID="{80967D88-3E30-E34B-A73E-C7C5BF4637C5}" presName="node" presStyleLbl="node1" presStyleIdx="1" presStyleCnt="3">
        <dgm:presLayoutVars>
          <dgm:bulletEnabled val="1"/>
        </dgm:presLayoutVars>
      </dgm:prSet>
      <dgm:spPr/>
    </dgm:pt>
    <dgm:pt modelId="{1C798FB0-2722-914F-90F4-379EDDA3A02F}" type="pres">
      <dgm:prSet presAssocID="{2F6015A3-B0D3-CE46-9A63-73D3BA13DC24}" presName="parTrans" presStyleLbl="sibTrans2D1" presStyleIdx="2" presStyleCnt="3"/>
      <dgm:spPr/>
    </dgm:pt>
    <dgm:pt modelId="{77DE7028-9B9A-914A-BBFF-920C2441E93D}" type="pres">
      <dgm:prSet presAssocID="{2F6015A3-B0D3-CE46-9A63-73D3BA13DC24}" presName="connectorText" presStyleLbl="sibTrans2D1" presStyleIdx="2" presStyleCnt="3"/>
      <dgm:spPr/>
    </dgm:pt>
    <dgm:pt modelId="{50935BE4-E9DD-3F4A-8C98-D5E855A94BDB}" type="pres">
      <dgm:prSet presAssocID="{19443ACE-CEE1-9B41-899D-358CD9E06F10}" presName="node" presStyleLbl="node1" presStyleIdx="2" presStyleCnt="3">
        <dgm:presLayoutVars>
          <dgm:bulletEnabled val="1"/>
        </dgm:presLayoutVars>
      </dgm:prSet>
      <dgm:spPr/>
    </dgm:pt>
  </dgm:ptLst>
  <dgm:cxnLst>
    <dgm:cxn modelId="{1DB65302-29D7-3E45-A088-1BCAE14CEB01}" type="presOf" srcId="{008382EE-CC8C-E245-B4A6-AA9C94085DBC}" destId="{59241071-2A35-8C47-B3CD-7D3542BED68C}" srcOrd="0" destOrd="0" presId="urn:microsoft.com/office/officeart/2005/8/layout/radial5"/>
    <dgm:cxn modelId="{EBFD4709-C9F4-3C48-A65D-2492ABE21D3D}" srcId="{350B628C-3A34-6F46-9F54-7430B46C6826}" destId="{4F418414-E8DE-3A46-9DFC-E645A33D4A49}" srcOrd="2" destOrd="0" parTransId="{CB64037E-CBDF-9E40-8DCF-6CC7E9BD8F7A}" sibTransId="{C51AEA99-2E5C-2647-8AF9-208C33C47E3E}"/>
    <dgm:cxn modelId="{F588E50B-C200-694D-97FD-95D1AAC6A2AA}" type="presOf" srcId="{19443ACE-CEE1-9B41-899D-358CD9E06F10}" destId="{50935BE4-E9DD-3F4A-8C98-D5E855A94BDB}" srcOrd="0" destOrd="0" presId="urn:microsoft.com/office/officeart/2005/8/layout/radial5"/>
    <dgm:cxn modelId="{CEB02216-E1B3-034C-B9CF-734438C8EF96}" srcId="{80967D88-3E30-E34B-A73E-C7C5BF4637C5}" destId="{2A912019-0988-5945-B903-4C6616B55F84}" srcOrd="2" destOrd="0" parTransId="{532F44B7-7BE1-BC47-8561-3EF80A352877}" sibTransId="{A25570A1-3900-D640-A908-64AE74D3246B}"/>
    <dgm:cxn modelId="{5D1DB21E-AE3E-4143-AD6E-A84AFB362BE6}" type="presOf" srcId="{E87F655B-EF56-0646-832F-0215DE65BDDE}" destId="{50935BE4-E9DD-3F4A-8C98-D5E855A94BDB}" srcOrd="0" destOrd="1" presId="urn:microsoft.com/office/officeart/2005/8/layout/radial5"/>
    <dgm:cxn modelId="{FEF9AE2D-34BF-A245-924F-8EE4F612E548}" type="presOf" srcId="{350B628C-3A34-6F46-9F54-7430B46C6826}" destId="{BEAEE720-6C02-AC46-BE20-C737F1DA9458}" srcOrd="0" destOrd="0" presId="urn:microsoft.com/office/officeart/2005/8/layout/radial5"/>
    <dgm:cxn modelId="{E7B84531-9A5C-4C40-BF00-2A3726E14CE1}" srcId="{008382EE-CC8C-E245-B4A6-AA9C94085DBC}" destId="{350B628C-3A34-6F46-9F54-7430B46C6826}" srcOrd="0" destOrd="0" parTransId="{FAFF4A60-0E77-F446-BE1A-BCD63463175C}" sibTransId="{31F0A073-F5B5-3741-80BF-0D0A93D9E028}"/>
    <dgm:cxn modelId="{D6644637-F544-064C-9A42-E359F06DB9A2}" srcId="{008382EE-CC8C-E245-B4A6-AA9C94085DBC}" destId="{80967D88-3E30-E34B-A73E-C7C5BF4637C5}" srcOrd="1" destOrd="0" parTransId="{081D4C42-4723-FA4F-9561-9561505680CB}" sibTransId="{3138813C-70A9-9745-AD3B-4383F86CA68C}"/>
    <dgm:cxn modelId="{C1B45137-3A09-B743-810C-9070FFA015CD}" srcId="{80967D88-3E30-E34B-A73E-C7C5BF4637C5}" destId="{6DFCA022-13B3-6349-A3FA-4DA4432141E3}" srcOrd="1" destOrd="0" parTransId="{FD54D73D-CB52-5643-B6AE-A1E081394C91}" sibTransId="{2C29A627-D012-9742-804B-D571ACFC0CFD}"/>
    <dgm:cxn modelId="{FEEF9864-45C8-594A-961F-24A049452A0A}" type="presOf" srcId="{2F6015A3-B0D3-CE46-9A63-73D3BA13DC24}" destId="{77DE7028-9B9A-914A-BBFF-920C2441E93D}" srcOrd="1" destOrd="0" presId="urn:microsoft.com/office/officeart/2005/8/layout/radial5"/>
    <dgm:cxn modelId="{F1C90C45-AB4E-D04F-9FDC-E9F3297DDCE5}" srcId="{350B628C-3A34-6F46-9F54-7430B46C6826}" destId="{49BAD935-AB80-2D44-8F61-63299F80407E}" srcOrd="1" destOrd="0" parTransId="{ADF72C75-3983-EF4A-96AD-14EEDD27FFFF}" sibTransId="{7F5C1B8E-61C9-0F4E-90F2-F9E413CBFAF4}"/>
    <dgm:cxn modelId="{6A4D3348-207F-D843-8CCE-9240F5847BF2}" srcId="{6371925D-46E2-324A-AD51-9F6D4947A14A}" destId="{008382EE-CC8C-E245-B4A6-AA9C94085DBC}" srcOrd="0" destOrd="0" parTransId="{F79AEFA7-38CE-1F4B-89C3-A302D23F7126}" sibTransId="{C5B37B1C-7CA9-5048-A93F-584C8D3A923E}"/>
    <dgm:cxn modelId="{D7BF7C4B-6105-8F41-9CF2-7B39B52460FF}" type="presOf" srcId="{FAFF4A60-0E77-F446-BE1A-BCD63463175C}" destId="{957D7919-CB1E-DF4C-AC62-97B849B28941}" srcOrd="1" destOrd="0" presId="urn:microsoft.com/office/officeart/2005/8/layout/radial5"/>
    <dgm:cxn modelId="{EA5F8370-F8ED-E547-B1A6-FBAE991D2112}" type="presOf" srcId="{6371925D-46E2-324A-AD51-9F6D4947A14A}" destId="{680AAE6D-6268-9847-A2EE-0CCD24B59CD4}" srcOrd="0" destOrd="0" presId="urn:microsoft.com/office/officeart/2005/8/layout/radial5"/>
    <dgm:cxn modelId="{D9605872-3BCD-0149-B4C5-02C1148F6631}" type="presOf" srcId="{CE79609B-26D7-414F-A71B-31865E95AD1A}" destId="{BDCB8123-06D8-204B-AC31-CFB960FFC9B8}" srcOrd="0" destOrd="1" presId="urn:microsoft.com/office/officeart/2005/8/layout/radial5"/>
    <dgm:cxn modelId="{2727038D-5450-5145-BD31-39B05238F4A7}" type="presOf" srcId="{081D4C42-4723-FA4F-9561-9561505680CB}" destId="{A8F5F26D-E1B6-B044-B6A3-80B90C9FBF17}" srcOrd="0" destOrd="0" presId="urn:microsoft.com/office/officeart/2005/8/layout/radial5"/>
    <dgm:cxn modelId="{2A84CF94-325E-DF4E-AD3A-4F38C5E5F704}" type="presOf" srcId="{081D4C42-4723-FA4F-9561-9561505680CB}" destId="{635111A3-9289-5343-8AE5-C9EEC02289C9}" srcOrd="1" destOrd="0" presId="urn:microsoft.com/office/officeart/2005/8/layout/radial5"/>
    <dgm:cxn modelId="{13090B97-4607-E347-9F97-EB6398BEBCFC}" type="presOf" srcId="{2A912019-0988-5945-B903-4C6616B55F84}" destId="{BDCB8123-06D8-204B-AC31-CFB960FFC9B8}" srcOrd="0" destOrd="3" presId="urn:microsoft.com/office/officeart/2005/8/layout/radial5"/>
    <dgm:cxn modelId="{3878AC9D-CEF1-2043-B3FE-C654AD23AC9A}" type="presOf" srcId="{49BAD935-AB80-2D44-8F61-63299F80407E}" destId="{BEAEE720-6C02-AC46-BE20-C737F1DA9458}" srcOrd="0" destOrd="2" presId="urn:microsoft.com/office/officeart/2005/8/layout/radial5"/>
    <dgm:cxn modelId="{07CCCEA8-6772-2947-8663-E9154964D7C4}" type="presOf" srcId="{4F418414-E8DE-3A46-9DFC-E645A33D4A49}" destId="{BEAEE720-6C02-AC46-BE20-C737F1DA9458}" srcOrd="0" destOrd="3" presId="urn:microsoft.com/office/officeart/2005/8/layout/radial5"/>
    <dgm:cxn modelId="{870725AB-52CC-A34B-BFD8-F80EB74BBA62}" type="presOf" srcId="{2F6015A3-B0D3-CE46-9A63-73D3BA13DC24}" destId="{1C798FB0-2722-914F-90F4-379EDDA3A02F}" srcOrd="0" destOrd="0" presId="urn:microsoft.com/office/officeart/2005/8/layout/radial5"/>
    <dgm:cxn modelId="{16C3D3B0-E6B9-2043-8AFF-54451C2CFED3}" type="presOf" srcId="{FAFF4A60-0E77-F446-BE1A-BCD63463175C}" destId="{B7903620-83CB-6443-B1B1-B22397441B25}" srcOrd="0" destOrd="0" presId="urn:microsoft.com/office/officeart/2005/8/layout/radial5"/>
    <dgm:cxn modelId="{BD4472B1-C7F1-6441-B9A6-343473C8046E}" srcId="{350B628C-3A34-6F46-9F54-7430B46C6826}" destId="{8FE2A8D1-F169-C449-B49B-5C6553AFA1A1}" srcOrd="0" destOrd="0" parTransId="{5558460E-5585-1A40-B959-E9D2E47BACF1}" sibTransId="{3D569A79-013D-584D-A195-80F6785EA853}"/>
    <dgm:cxn modelId="{788720BA-D606-9C47-986C-1E69F8CF7EC5}" type="presOf" srcId="{80967D88-3E30-E34B-A73E-C7C5BF4637C5}" destId="{BDCB8123-06D8-204B-AC31-CFB960FFC9B8}" srcOrd="0" destOrd="0" presId="urn:microsoft.com/office/officeart/2005/8/layout/radial5"/>
    <dgm:cxn modelId="{0F3B29CD-E7B2-CF4F-8A01-F28527B968E0}" type="presOf" srcId="{6DFCA022-13B3-6349-A3FA-4DA4432141E3}" destId="{BDCB8123-06D8-204B-AC31-CFB960FFC9B8}" srcOrd="0" destOrd="2" presId="urn:microsoft.com/office/officeart/2005/8/layout/radial5"/>
    <dgm:cxn modelId="{7C35EDDC-82FA-9940-B77E-9396A84EE67A}" srcId="{008382EE-CC8C-E245-B4A6-AA9C94085DBC}" destId="{19443ACE-CEE1-9B41-899D-358CD9E06F10}" srcOrd="2" destOrd="0" parTransId="{2F6015A3-B0D3-CE46-9A63-73D3BA13DC24}" sibTransId="{9E0C3EB5-A50B-0446-ADF7-D61FBF586E88}"/>
    <dgm:cxn modelId="{A66338E2-A875-BC45-B11F-645E56AA914D}" type="presOf" srcId="{8FE2A8D1-F169-C449-B49B-5C6553AFA1A1}" destId="{BEAEE720-6C02-AC46-BE20-C737F1DA9458}" srcOrd="0" destOrd="1" presId="urn:microsoft.com/office/officeart/2005/8/layout/radial5"/>
    <dgm:cxn modelId="{C47CDCE3-F64A-CE46-967B-27CC12E49FE6}" srcId="{80967D88-3E30-E34B-A73E-C7C5BF4637C5}" destId="{CE79609B-26D7-414F-A71B-31865E95AD1A}" srcOrd="0" destOrd="0" parTransId="{130B4E6A-56D5-3041-95C6-EF48A304F59A}" sibTransId="{405CDBB4-67F3-A64F-8560-00DB0774D27F}"/>
    <dgm:cxn modelId="{6BA05CF4-E6FB-9146-B2B2-C1ABC2FD62ED}" srcId="{19443ACE-CEE1-9B41-899D-358CD9E06F10}" destId="{E87F655B-EF56-0646-832F-0215DE65BDDE}" srcOrd="0" destOrd="0" parTransId="{D0FA1495-2345-0444-AA7E-67E3013D1D9A}" sibTransId="{4F698BE4-937F-AF49-846D-BF75F223139B}"/>
    <dgm:cxn modelId="{9BB65C03-FD93-F346-8D05-C46196A6AD91}" type="presParOf" srcId="{680AAE6D-6268-9847-A2EE-0CCD24B59CD4}" destId="{59241071-2A35-8C47-B3CD-7D3542BED68C}" srcOrd="0" destOrd="0" presId="urn:microsoft.com/office/officeart/2005/8/layout/radial5"/>
    <dgm:cxn modelId="{2CAAD20F-5A2C-CD41-83C8-43B851B999C9}" type="presParOf" srcId="{680AAE6D-6268-9847-A2EE-0CCD24B59CD4}" destId="{B7903620-83CB-6443-B1B1-B22397441B25}" srcOrd="1" destOrd="0" presId="urn:microsoft.com/office/officeart/2005/8/layout/radial5"/>
    <dgm:cxn modelId="{B990218B-1149-3948-A4AF-284E2F212EE6}" type="presParOf" srcId="{B7903620-83CB-6443-B1B1-B22397441B25}" destId="{957D7919-CB1E-DF4C-AC62-97B849B28941}" srcOrd="0" destOrd="0" presId="urn:microsoft.com/office/officeart/2005/8/layout/radial5"/>
    <dgm:cxn modelId="{EB609193-6693-484C-B474-F7153DC482EE}" type="presParOf" srcId="{680AAE6D-6268-9847-A2EE-0CCD24B59CD4}" destId="{BEAEE720-6C02-AC46-BE20-C737F1DA9458}" srcOrd="2" destOrd="0" presId="urn:microsoft.com/office/officeart/2005/8/layout/radial5"/>
    <dgm:cxn modelId="{9632F89F-584C-7243-AB84-EF27F2E2E9A0}" type="presParOf" srcId="{680AAE6D-6268-9847-A2EE-0CCD24B59CD4}" destId="{A8F5F26D-E1B6-B044-B6A3-80B90C9FBF17}" srcOrd="3" destOrd="0" presId="urn:microsoft.com/office/officeart/2005/8/layout/radial5"/>
    <dgm:cxn modelId="{7D955733-7BB7-9C4D-A110-FC0164422B9C}" type="presParOf" srcId="{A8F5F26D-E1B6-B044-B6A3-80B90C9FBF17}" destId="{635111A3-9289-5343-8AE5-C9EEC02289C9}" srcOrd="0" destOrd="0" presId="urn:microsoft.com/office/officeart/2005/8/layout/radial5"/>
    <dgm:cxn modelId="{218F1C17-A5BE-424F-A631-50C1820037B2}" type="presParOf" srcId="{680AAE6D-6268-9847-A2EE-0CCD24B59CD4}" destId="{BDCB8123-06D8-204B-AC31-CFB960FFC9B8}" srcOrd="4" destOrd="0" presId="urn:microsoft.com/office/officeart/2005/8/layout/radial5"/>
    <dgm:cxn modelId="{FDD1B77C-2291-024A-9E53-DDA44A1BFCDF}" type="presParOf" srcId="{680AAE6D-6268-9847-A2EE-0CCD24B59CD4}" destId="{1C798FB0-2722-914F-90F4-379EDDA3A02F}" srcOrd="5" destOrd="0" presId="urn:microsoft.com/office/officeart/2005/8/layout/radial5"/>
    <dgm:cxn modelId="{9AA0CC7C-F025-E645-ADEA-CDD8AFB8808D}" type="presParOf" srcId="{1C798FB0-2722-914F-90F4-379EDDA3A02F}" destId="{77DE7028-9B9A-914A-BBFF-920C2441E93D}" srcOrd="0" destOrd="0" presId="urn:microsoft.com/office/officeart/2005/8/layout/radial5"/>
    <dgm:cxn modelId="{FA25D7EF-CC0A-A84F-85A3-C759F53A4617}" type="presParOf" srcId="{680AAE6D-6268-9847-A2EE-0CCD24B59CD4}" destId="{50935BE4-E9DD-3F4A-8C98-D5E855A94BDB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2E94538-06D9-D841-863B-7AADDB78B6F8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57E5A37-ACEF-AB4C-A724-190C3A3A761B}">
      <dgm:prSet/>
      <dgm:spPr/>
      <dgm:t>
        <a:bodyPr/>
        <a:lstStyle/>
        <a:p>
          <a:r>
            <a:rPr lang="en-US"/>
            <a:t>API Interface</a:t>
          </a:r>
        </a:p>
      </dgm:t>
    </dgm:pt>
    <dgm:pt modelId="{3ACCA22E-EE3D-184F-A084-9643F7B69037}" type="parTrans" cxnId="{1E947C84-2ED7-2642-BF8A-DFBC724DCC29}">
      <dgm:prSet/>
      <dgm:spPr/>
      <dgm:t>
        <a:bodyPr/>
        <a:lstStyle/>
        <a:p>
          <a:endParaRPr lang="en-US"/>
        </a:p>
      </dgm:t>
    </dgm:pt>
    <dgm:pt modelId="{4D7D53D4-29DD-884F-A334-C13B6B2EDC1E}" type="sibTrans" cxnId="{1E947C84-2ED7-2642-BF8A-DFBC724DCC29}">
      <dgm:prSet/>
      <dgm:spPr/>
      <dgm:t>
        <a:bodyPr/>
        <a:lstStyle/>
        <a:p>
          <a:endParaRPr lang="en-US"/>
        </a:p>
      </dgm:t>
    </dgm:pt>
    <dgm:pt modelId="{64D80CCB-E42C-7946-997A-E246B532454B}">
      <dgm:prSet/>
      <dgm:spPr/>
      <dgm:t>
        <a:bodyPr/>
        <a:lstStyle/>
        <a:p>
          <a:r>
            <a:rPr lang="en-US"/>
            <a:t>Databases</a:t>
          </a:r>
        </a:p>
      </dgm:t>
    </dgm:pt>
    <dgm:pt modelId="{DA0640FC-0C26-EB4A-A101-778EDCDAC4E4}" type="parTrans" cxnId="{FB7A8669-0D8D-C647-AC4B-1DCD42A4DD64}">
      <dgm:prSet/>
      <dgm:spPr/>
      <dgm:t>
        <a:bodyPr/>
        <a:lstStyle/>
        <a:p>
          <a:endParaRPr lang="en-US"/>
        </a:p>
      </dgm:t>
    </dgm:pt>
    <dgm:pt modelId="{1F9EB692-5C02-5746-9C62-E12E1B281CFA}" type="sibTrans" cxnId="{FB7A8669-0D8D-C647-AC4B-1DCD42A4DD64}">
      <dgm:prSet/>
      <dgm:spPr/>
      <dgm:t>
        <a:bodyPr/>
        <a:lstStyle/>
        <a:p>
          <a:endParaRPr lang="en-US"/>
        </a:p>
      </dgm:t>
    </dgm:pt>
    <dgm:pt modelId="{D1B20593-0766-C94D-955E-6E2E6CE4188D}">
      <dgm:prSet/>
      <dgm:spPr/>
      <dgm:t>
        <a:bodyPr/>
        <a:lstStyle/>
        <a:p>
          <a:r>
            <a:rPr lang="en-US"/>
            <a:t>Queues</a:t>
          </a:r>
        </a:p>
      </dgm:t>
    </dgm:pt>
    <dgm:pt modelId="{DB67DB84-1EF6-8A4F-AA8D-E5891DA6CB28}" type="parTrans" cxnId="{2F63DE07-F6A6-3542-8007-EE07D18FAC18}">
      <dgm:prSet/>
      <dgm:spPr/>
      <dgm:t>
        <a:bodyPr/>
        <a:lstStyle/>
        <a:p>
          <a:endParaRPr lang="en-US"/>
        </a:p>
      </dgm:t>
    </dgm:pt>
    <dgm:pt modelId="{D8653D2D-AF2D-1F48-8383-3F4C45A9C202}" type="sibTrans" cxnId="{2F63DE07-F6A6-3542-8007-EE07D18FAC18}">
      <dgm:prSet/>
      <dgm:spPr/>
      <dgm:t>
        <a:bodyPr/>
        <a:lstStyle/>
        <a:p>
          <a:endParaRPr lang="en-US"/>
        </a:p>
      </dgm:t>
    </dgm:pt>
    <dgm:pt modelId="{A3E5CD4F-A95A-7542-8A15-05F3B3278E67}">
      <dgm:prSet/>
      <dgm:spPr/>
      <dgm:t>
        <a:bodyPr/>
        <a:lstStyle/>
        <a:p>
          <a:r>
            <a:rPr lang="en-US"/>
            <a:t>Caches</a:t>
          </a:r>
        </a:p>
      </dgm:t>
    </dgm:pt>
    <dgm:pt modelId="{880EDBB9-302D-C348-8E15-DE15DA520BE7}" type="parTrans" cxnId="{ED9D84E1-05DA-BA49-91AF-24DB80830F83}">
      <dgm:prSet/>
      <dgm:spPr/>
      <dgm:t>
        <a:bodyPr/>
        <a:lstStyle/>
        <a:p>
          <a:endParaRPr lang="en-US"/>
        </a:p>
      </dgm:t>
    </dgm:pt>
    <dgm:pt modelId="{5F004ED7-7BC2-C64D-A911-6C699C7C90BA}" type="sibTrans" cxnId="{ED9D84E1-05DA-BA49-91AF-24DB80830F83}">
      <dgm:prSet/>
      <dgm:spPr/>
      <dgm:t>
        <a:bodyPr/>
        <a:lstStyle/>
        <a:p>
          <a:endParaRPr lang="en-US"/>
        </a:p>
      </dgm:t>
    </dgm:pt>
    <dgm:pt modelId="{356832AD-8AC6-3247-BB2E-F9B5C3969A0E}">
      <dgm:prSet/>
      <dgm:spPr/>
      <dgm:t>
        <a:bodyPr/>
        <a:lstStyle/>
        <a:p>
          <a:r>
            <a:rPr lang="en-US"/>
            <a:t>Calls to 3</a:t>
          </a:r>
          <a:r>
            <a:rPr lang="en-US" baseline="30000"/>
            <a:t>rd</a:t>
          </a:r>
          <a:r>
            <a:rPr lang="en-US"/>
            <a:t> Party API’s</a:t>
          </a:r>
        </a:p>
      </dgm:t>
    </dgm:pt>
    <dgm:pt modelId="{60EC7FBD-C6C9-B44B-BD9E-2A2DDAACB0F6}" type="parTrans" cxnId="{C6758A6C-CBDB-4946-9923-9041E2352B68}">
      <dgm:prSet/>
      <dgm:spPr/>
      <dgm:t>
        <a:bodyPr/>
        <a:lstStyle/>
        <a:p>
          <a:endParaRPr lang="en-US"/>
        </a:p>
      </dgm:t>
    </dgm:pt>
    <dgm:pt modelId="{527DBC67-BC3D-FE4D-8D7B-AE214FB01E55}" type="sibTrans" cxnId="{C6758A6C-CBDB-4946-9923-9041E2352B68}">
      <dgm:prSet/>
      <dgm:spPr/>
      <dgm:t>
        <a:bodyPr/>
        <a:lstStyle/>
        <a:p>
          <a:endParaRPr lang="en-US"/>
        </a:p>
      </dgm:t>
    </dgm:pt>
    <dgm:pt modelId="{C7363D13-5B9A-124F-99E7-01FC056FFAAC}">
      <dgm:prSet/>
      <dgm:spPr/>
      <dgm:t>
        <a:bodyPr/>
        <a:lstStyle/>
        <a:p>
          <a:r>
            <a:rPr lang="en-US"/>
            <a:t>File Storage</a:t>
          </a:r>
        </a:p>
      </dgm:t>
    </dgm:pt>
    <dgm:pt modelId="{26DBD7DF-E568-F543-A29E-B8A53FB831FA}" type="parTrans" cxnId="{85D5C620-7F70-8F4C-B3EB-1D7944DC84B9}">
      <dgm:prSet/>
      <dgm:spPr/>
      <dgm:t>
        <a:bodyPr/>
        <a:lstStyle/>
        <a:p>
          <a:endParaRPr lang="en-US"/>
        </a:p>
      </dgm:t>
    </dgm:pt>
    <dgm:pt modelId="{F673C887-522B-FE42-8504-0639A8285270}" type="sibTrans" cxnId="{85D5C620-7F70-8F4C-B3EB-1D7944DC84B9}">
      <dgm:prSet/>
      <dgm:spPr/>
      <dgm:t>
        <a:bodyPr/>
        <a:lstStyle/>
        <a:p>
          <a:endParaRPr lang="en-US"/>
        </a:p>
      </dgm:t>
    </dgm:pt>
    <dgm:pt modelId="{0BCEE872-608A-DF4E-9C35-DAE0D253ED8E}">
      <dgm:prSet/>
      <dgm:spPr/>
      <dgm:t>
        <a:bodyPr/>
        <a:lstStyle/>
        <a:p>
          <a:r>
            <a:rPr lang="en-US"/>
            <a:t>Security</a:t>
          </a:r>
        </a:p>
      </dgm:t>
    </dgm:pt>
    <dgm:pt modelId="{E92B81C4-B84F-AE40-AEEF-FF89A1C8AA9B}" type="parTrans" cxnId="{B130E9F2-A550-C546-A2D1-66EBD25FCFBE}">
      <dgm:prSet/>
      <dgm:spPr/>
      <dgm:t>
        <a:bodyPr/>
        <a:lstStyle/>
        <a:p>
          <a:endParaRPr lang="en-US"/>
        </a:p>
      </dgm:t>
    </dgm:pt>
    <dgm:pt modelId="{044609A4-A3EE-5847-A407-79B55579CB36}" type="sibTrans" cxnId="{B130E9F2-A550-C546-A2D1-66EBD25FCFBE}">
      <dgm:prSet/>
      <dgm:spPr/>
      <dgm:t>
        <a:bodyPr/>
        <a:lstStyle/>
        <a:p>
          <a:endParaRPr lang="en-US"/>
        </a:p>
      </dgm:t>
    </dgm:pt>
    <dgm:pt modelId="{3BEA8EA4-A570-604C-B574-EE33C4A488D4}">
      <dgm:prSet/>
      <dgm:spPr/>
      <dgm:t>
        <a:bodyPr/>
        <a:lstStyle/>
        <a:p>
          <a:r>
            <a:rPr lang="en-US"/>
            <a:t>Business Logic</a:t>
          </a:r>
        </a:p>
      </dgm:t>
    </dgm:pt>
    <dgm:pt modelId="{B6AF3CA7-3E9C-F048-A1B1-4FEC61C2706A}" type="parTrans" cxnId="{CF163E7F-383E-A04E-939C-38B026135B0E}">
      <dgm:prSet/>
      <dgm:spPr/>
      <dgm:t>
        <a:bodyPr/>
        <a:lstStyle/>
        <a:p>
          <a:endParaRPr lang="en-US"/>
        </a:p>
      </dgm:t>
    </dgm:pt>
    <dgm:pt modelId="{2B483A25-E523-5B42-ACEA-4EA282CC1BFD}" type="sibTrans" cxnId="{CF163E7F-383E-A04E-939C-38B026135B0E}">
      <dgm:prSet/>
      <dgm:spPr/>
      <dgm:t>
        <a:bodyPr/>
        <a:lstStyle/>
        <a:p>
          <a:endParaRPr lang="en-US"/>
        </a:p>
      </dgm:t>
    </dgm:pt>
    <dgm:pt modelId="{7BC6D7E8-D7EA-1A45-BAAC-396DA1EB611F}">
      <dgm:prSet/>
      <dgm:spPr/>
      <dgm:t>
        <a:bodyPr/>
        <a:lstStyle/>
        <a:p>
          <a:r>
            <a:rPr lang="en-US"/>
            <a:t>Configuration</a:t>
          </a:r>
        </a:p>
      </dgm:t>
    </dgm:pt>
    <dgm:pt modelId="{DA851168-4E42-C749-BD76-B5A818DE8E7D}" type="parTrans" cxnId="{D48DFC18-D17C-6247-B86E-5F6036BFED0C}">
      <dgm:prSet/>
      <dgm:spPr/>
      <dgm:t>
        <a:bodyPr/>
        <a:lstStyle/>
        <a:p>
          <a:endParaRPr lang="en-US"/>
        </a:p>
      </dgm:t>
    </dgm:pt>
    <dgm:pt modelId="{4531B37D-EE76-D846-9FF2-2880D1E30D03}" type="sibTrans" cxnId="{D48DFC18-D17C-6247-B86E-5F6036BFED0C}">
      <dgm:prSet/>
      <dgm:spPr/>
      <dgm:t>
        <a:bodyPr/>
        <a:lstStyle/>
        <a:p>
          <a:endParaRPr lang="en-US"/>
        </a:p>
      </dgm:t>
    </dgm:pt>
    <dgm:pt modelId="{E311B2A1-E40B-7C42-948D-3DE439DAA980}" type="pres">
      <dgm:prSet presAssocID="{42E94538-06D9-D841-863B-7AADDB78B6F8}" presName="compositeShape" presStyleCnt="0">
        <dgm:presLayoutVars>
          <dgm:chMax val="9"/>
          <dgm:dir/>
          <dgm:resizeHandles val="exact"/>
        </dgm:presLayoutVars>
      </dgm:prSet>
      <dgm:spPr/>
    </dgm:pt>
    <dgm:pt modelId="{E2D0D3D4-D536-1840-B56A-F39C857D0976}" type="pres">
      <dgm:prSet presAssocID="{42E94538-06D9-D841-863B-7AADDB78B6F8}" presName="triangle1" presStyleLbl="node1" presStyleIdx="0" presStyleCnt="9">
        <dgm:presLayoutVars>
          <dgm:bulletEnabled val="1"/>
        </dgm:presLayoutVars>
      </dgm:prSet>
      <dgm:spPr/>
    </dgm:pt>
    <dgm:pt modelId="{2FEE59BF-2CC0-2243-98EE-682584ED2FF3}" type="pres">
      <dgm:prSet presAssocID="{42E94538-06D9-D841-863B-7AADDB78B6F8}" presName="triangle2" presStyleLbl="node1" presStyleIdx="1" presStyleCnt="9">
        <dgm:presLayoutVars>
          <dgm:bulletEnabled val="1"/>
        </dgm:presLayoutVars>
      </dgm:prSet>
      <dgm:spPr/>
    </dgm:pt>
    <dgm:pt modelId="{35B2C0FB-8444-0B41-81F2-D1E60128CFC9}" type="pres">
      <dgm:prSet presAssocID="{42E94538-06D9-D841-863B-7AADDB78B6F8}" presName="triangle3" presStyleLbl="node1" presStyleIdx="2" presStyleCnt="9">
        <dgm:presLayoutVars>
          <dgm:bulletEnabled val="1"/>
        </dgm:presLayoutVars>
      </dgm:prSet>
      <dgm:spPr/>
    </dgm:pt>
    <dgm:pt modelId="{F08B6E0F-155A-FE4C-A5AC-9A035786B768}" type="pres">
      <dgm:prSet presAssocID="{42E94538-06D9-D841-863B-7AADDB78B6F8}" presName="triangle4" presStyleLbl="node1" presStyleIdx="3" presStyleCnt="9">
        <dgm:presLayoutVars>
          <dgm:bulletEnabled val="1"/>
        </dgm:presLayoutVars>
      </dgm:prSet>
      <dgm:spPr/>
    </dgm:pt>
    <dgm:pt modelId="{83C2E9B0-A729-E045-87FA-A25AFAFAC6AC}" type="pres">
      <dgm:prSet presAssocID="{42E94538-06D9-D841-863B-7AADDB78B6F8}" presName="triangle5" presStyleLbl="node1" presStyleIdx="4" presStyleCnt="9">
        <dgm:presLayoutVars>
          <dgm:bulletEnabled val="1"/>
        </dgm:presLayoutVars>
      </dgm:prSet>
      <dgm:spPr/>
    </dgm:pt>
    <dgm:pt modelId="{D2139A0E-6EC0-5D4F-A79C-A9638D427416}" type="pres">
      <dgm:prSet presAssocID="{42E94538-06D9-D841-863B-7AADDB78B6F8}" presName="triangle6" presStyleLbl="node1" presStyleIdx="5" presStyleCnt="9">
        <dgm:presLayoutVars>
          <dgm:bulletEnabled val="1"/>
        </dgm:presLayoutVars>
      </dgm:prSet>
      <dgm:spPr/>
    </dgm:pt>
    <dgm:pt modelId="{A7C28BCA-14BF-514F-AD38-E6FE9AF0CA61}" type="pres">
      <dgm:prSet presAssocID="{42E94538-06D9-D841-863B-7AADDB78B6F8}" presName="triangle7" presStyleLbl="node1" presStyleIdx="6" presStyleCnt="9">
        <dgm:presLayoutVars>
          <dgm:bulletEnabled val="1"/>
        </dgm:presLayoutVars>
      </dgm:prSet>
      <dgm:spPr/>
    </dgm:pt>
    <dgm:pt modelId="{EA0944F8-1DDE-424A-B1F9-435E314D717D}" type="pres">
      <dgm:prSet presAssocID="{42E94538-06D9-D841-863B-7AADDB78B6F8}" presName="triangle8" presStyleLbl="node1" presStyleIdx="7" presStyleCnt="9">
        <dgm:presLayoutVars>
          <dgm:bulletEnabled val="1"/>
        </dgm:presLayoutVars>
      </dgm:prSet>
      <dgm:spPr/>
    </dgm:pt>
    <dgm:pt modelId="{BAAEA555-FDF5-FB44-98CA-E8797D31C023}" type="pres">
      <dgm:prSet presAssocID="{42E94538-06D9-D841-863B-7AADDB78B6F8}" presName="triangle9" presStyleLbl="node1" presStyleIdx="8" presStyleCnt="9">
        <dgm:presLayoutVars>
          <dgm:bulletEnabled val="1"/>
        </dgm:presLayoutVars>
      </dgm:prSet>
      <dgm:spPr/>
    </dgm:pt>
  </dgm:ptLst>
  <dgm:cxnLst>
    <dgm:cxn modelId="{2F63DE07-F6A6-3542-8007-EE07D18FAC18}" srcId="{42E94538-06D9-D841-863B-7AADDB78B6F8}" destId="{D1B20593-0766-C94D-955E-6E2E6CE4188D}" srcOrd="4" destOrd="0" parTransId="{DB67DB84-1EF6-8A4F-AA8D-E5891DA6CB28}" sibTransId="{D8653D2D-AF2D-1F48-8383-3F4C45A9C202}"/>
    <dgm:cxn modelId="{5E36C111-1F62-0D45-87AF-92C5A504E07B}" type="presOf" srcId="{757E5A37-ACEF-AB4C-A724-190C3A3A761B}" destId="{E2D0D3D4-D536-1840-B56A-F39C857D0976}" srcOrd="0" destOrd="0" presId="urn:microsoft.com/office/officeart/2005/8/layout/pyramid4"/>
    <dgm:cxn modelId="{D48DFC18-D17C-6247-B86E-5F6036BFED0C}" srcId="{42E94538-06D9-D841-863B-7AADDB78B6F8}" destId="{7BC6D7E8-D7EA-1A45-BAAC-396DA1EB611F}" srcOrd="8" destOrd="0" parTransId="{DA851168-4E42-C749-BD76-B5A818DE8E7D}" sibTransId="{4531B37D-EE76-D846-9FF2-2880D1E30D03}"/>
    <dgm:cxn modelId="{85D5C620-7F70-8F4C-B3EB-1D7944DC84B9}" srcId="{42E94538-06D9-D841-863B-7AADDB78B6F8}" destId="{C7363D13-5B9A-124F-99E7-01FC056FFAAC}" srcOrd="7" destOrd="0" parTransId="{26DBD7DF-E568-F543-A29E-B8A53FB831FA}" sibTransId="{F673C887-522B-FE42-8504-0639A8285270}"/>
    <dgm:cxn modelId="{FB7A8669-0D8D-C647-AC4B-1DCD42A4DD64}" srcId="{42E94538-06D9-D841-863B-7AADDB78B6F8}" destId="{64D80CCB-E42C-7946-997A-E246B532454B}" srcOrd="6" destOrd="0" parTransId="{DA0640FC-0C26-EB4A-A101-778EDCDAC4E4}" sibTransId="{1F9EB692-5C02-5746-9C62-E12E1B281CFA}"/>
    <dgm:cxn modelId="{C6758A6C-CBDB-4946-9923-9041E2352B68}" srcId="{42E94538-06D9-D841-863B-7AADDB78B6F8}" destId="{356832AD-8AC6-3247-BB2E-F9B5C3969A0E}" srcOrd="3" destOrd="0" parTransId="{60EC7FBD-C6C9-B44B-BD9E-2A2DDAACB0F6}" sibTransId="{527DBC67-BC3D-FE4D-8D7B-AE214FB01E55}"/>
    <dgm:cxn modelId="{2EBCB76D-20F5-DA4E-8079-73B01BBF7776}" type="presOf" srcId="{64D80CCB-E42C-7946-997A-E246B532454B}" destId="{A7C28BCA-14BF-514F-AD38-E6FE9AF0CA61}" srcOrd="0" destOrd="0" presId="urn:microsoft.com/office/officeart/2005/8/layout/pyramid4"/>
    <dgm:cxn modelId="{28ACE679-7588-AF4B-BA32-AAECAE4B5280}" type="presOf" srcId="{356832AD-8AC6-3247-BB2E-F9B5C3969A0E}" destId="{F08B6E0F-155A-FE4C-A5AC-9A035786B768}" srcOrd="0" destOrd="0" presId="urn:microsoft.com/office/officeart/2005/8/layout/pyramid4"/>
    <dgm:cxn modelId="{CF163E7F-383E-A04E-939C-38B026135B0E}" srcId="{42E94538-06D9-D841-863B-7AADDB78B6F8}" destId="{3BEA8EA4-A570-604C-B574-EE33C4A488D4}" srcOrd="2" destOrd="0" parTransId="{B6AF3CA7-3E9C-F048-A1B1-4FEC61C2706A}" sibTransId="{2B483A25-E523-5B42-ACEA-4EA282CC1BFD}"/>
    <dgm:cxn modelId="{1E947C84-2ED7-2642-BF8A-DFBC724DCC29}" srcId="{42E94538-06D9-D841-863B-7AADDB78B6F8}" destId="{757E5A37-ACEF-AB4C-A724-190C3A3A761B}" srcOrd="0" destOrd="0" parTransId="{3ACCA22E-EE3D-184F-A084-9643F7B69037}" sibTransId="{4D7D53D4-29DD-884F-A334-C13B6B2EDC1E}"/>
    <dgm:cxn modelId="{93DF838F-D23E-EE47-9D37-AE9ACCC6F60B}" type="presOf" srcId="{42E94538-06D9-D841-863B-7AADDB78B6F8}" destId="{E311B2A1-E40B-7C42-948D-3DE439DAA980}" srcOrd="0" destOrd="0" presId="urn:microsoft.com/office/officeart/2005/8/layout/pyramid4"/>
    <dgm:cxn modelId="{881301AF-A895-204C-82CD-C11209722F84}" type="presOf" srcId="{D1B20593-0766-C94D-955E-6E2E6CE4188D}" destId="{83C2E9B0-A729-E045-87FA-A25AFAFAC6AC}" srcOrd="0" destOrd="0" presId="urn:microsoft.com/office/officeart/2005/8/layout/pyramid4"/>
    <dgm:cxn modelId="{4271E8B7-3535-DB43-B19C-420D94ECE583}" type="presOf" srcId="{A3E5CD4F-A95A-7542-8A15-05F3B3278E67}" destId="{D2139A0E-6EC0-5D4F-A79C-A9638D427416}" srcOrd="0" destOrd="0" presId="urn:microsoft.com/office/officeart/2005/8/layout/pyramid4"/>
    <dgm:cxn modelId="{AAF9C9CC-61E1-C442-9628-81DE31A8B4F5}" type="presOf" srcId="{3BEA8EA4-A570-604C-B574-EE33C4A488D4}" destId="{35B2C0FB-8444-0B41-81F2-D1E60128CFC9}" srcOrd="0" destOrd="0" presId="urn:microsoft.com/office/officeart/2005/8/layout/pyramid4"/>
    <dgm:cxn modelId="{914111D6-5549-1A47-9DA7-DA29107FBBEE}" type="presOf" srcId="{C7363D13-5B9A-124F-99E7-01FC056FFAAC}" destId="{EA0944F8-1DDE-424A-B1F9-435E314D717D}" srcOrd="0" destOrd="0" presId="urn:microsoft.com/office/officeart/2005/8/layout/pyramid4"/>
    <dgm:cxn modelId="{ED9D84E1-05DA-BA49-91AF-24DB80830F83}" srcId="{42E94538-06D9-D841-863B-7AADDB78B6F8}" destId="{A3E5CD4F-A95A-7542-8A15-05F3B3278E67}" srcOrd="5" destOrd="0" parTransId="{880EDBB9-302D-C348-8E15-DE15DA520BE7}" sibTransId="{5F004ED7-7BC2-C64D-A911-6C699C7C90BA}"/>
    <dgm:cxn modelId="{B561CEF1-DF2A-0D4F-8F73-376A032A5B5F}" type="presOf" srcId="{0BCEE872-608A-DF4E-9C35-DAE0D253ED8E}" destId="{2FEE59BF-2CC0-2243-98EE-682584ED2FF3}" srcOrd="0" destOrd="0" presId="urn:microsoft.com/office/officeart/2005/8/layout/pyramid4"/>
    <dgm:cxn modelId="{B130E9F2-A550-C546-A2D1-66EBD25FCFBE}" srcId="{42E94538-06D9-D841-863B-7AADDB78B6F8}" destId="{0BCEE872-608A-DF4E-9C35-DAE0D253ED8E}" srcOrd="1" destOrd="0" parTransId="{E92B81C4-B84F-AE40-AEEF-FF89A1C8AA9B}" sibTransId="{044609A4-A3EE-5847-A407-79B55579CB36}"/>
    <dgm:cxn modelId="{46CDDCF6-AFD4-FF47-878D-3A228E487D98}" type="presOf" srcId="{7BC6D7E8-D7EA-1A45-BAAC-396DA1EB611F}" destId="{BAAEA555-FDF5-FB44-98CA-E8797D31C023}" srcOrd="0" destOrd="0" presId="urn:microsoft.com/office/officeart/2005/8/layout/pyramid4"/>
    <dgm:cxn modelId="{1C7635C6-CD33-224F-AC3E-6EECEAC1B614}" type="presParOf" srcId="{E311B2A1-E40B-7C42-948D-3DE439DAA980}" destId="{E2D0D3D4-D536-1840-B56A-F39C857D0976}" srcOrd="0" destOrd="0" presId="urn:microsoft.com/office/officeart/2005/8/layout/pyramid4"/>
    <dgm:cxn modelId="{D78127C9-5B9B-7848-8814-8D02E1697EC0}" type="presParOf" srcId="{E311B2A1-E40B-7C42-948D-3DE439DAA980}" destId="{2FEE59BF-2CC0-2243-98EE-682584ED2FF3}" srcOrd="1" destOrd="0" presId="urn:microsoft.com/office/officeart/2005/8/layout/pyramid4"/>
    <dgm:cxn modelId="{9748B9AE-BD28-2D43-B00E-78010B3ED006}" type="presParOf" srcId="{E311B2A1-E40B-7C42-948D-3DE439DAA980}" destId="{35B2C0FB-8444-0B41-81F2-D1E60128CFC9}" srcOrd="2" destOrd="0" presId="urn:microsoft.com/office/officeart/2005/8/layout/pyramid4"/>
    <dgm:cxn modelId="{9F7AB94F-794D-7C44-83E8-673B168977D9}" type="presParOf" srcId="{E311B2A1-E40B-7C42-948D-3DE439DAA980}" destId="{F08B6E0F-155A-FE4C-A5AC-9A035786B768}" srcOrd="3" destOrd="0" presId="urn:microsoft.com/office/officeart/2005/8/layout/pyramid4"/>
    <dgm:cxn modelId="{7AAE7D7A-58DC-C94A-98F4-6DCC54BEB0FF}" type="presParOf" srcId="{E311B2A1-E40B-7C42-948D-3DE439DAA980}" destId="{83C2E9B0-A729-E045-87FA-A25AFAFAC6AC}" srcOrd="4" destOrd="0" presId="urn:microsoft.com/office/officeart/2005/8/layout/pyramid4"/>
    <dgm:cxn modelId="{12552ED1-BD99-7A43-BEC5-00BF68E0B543}" type="presParOf" srcId="{E311B2A1-E40B-7C42-948D-3DE439DAA980}" destId="{D2139A0E-6EC0-5D4F-A79C-A9638D427416}" srcOrd="5" destOrd="0" presId="urn:microsoft.com/office/officeart/2005/8/layout/pyramid4"/>
    <dgm:cxn modelId="{C2278BF1-2D62-384B-83F3-6A01E98E146A}" type="presParOf" srcId="{E311B2A1-E40B-7C42-948D-3DE439DAA980}" destId="{A7C28BCA-14BF-514F-AD38-E6FE9AF0CA61}" srcOrd="6" destOrd="0" presId="urn:microsoft.com/office/officeart/2005/8/layout/pyramid4"/>
    <dgm:cxn modelId="{58F6CD34-282E-2448-8C4E-42D237216932}" type="presParOf" srcId="{E311B2A1-E40B-7C42-948D-3DE439DAA980}" destId="{EA0944F8-1DDE-424A-B1F9-435E314D717D}" srcOrd="7" destOrd="0" presId="urn:microsoft.com/office/officeart/2005/8/layout/pyramid4"/>
    <dgm:cxn modelId="{78586E50-F4F4-C34F-AC15-37C88F0DCEB4}" type="presParOf" srcId="{E311B2A1-E40B-7C42-948D-3DE439DAA980}" destId="{BAAEA555-FDF5-FB44-98CA-E8797D31C023}" srcOrd="8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BB74D44-CCBD-A344-8DFF-AE98999E580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E6A0658-765A-8443-BD84-C15927C2358F}">
      <dgm:prSet/>
      <dgm:spPr/>
      <dgm:t>
        <a:bodyPr/>
        <a:lstStyle/>
        <a:p>
          <a:r>
            <a:rPr lang="en-US"/>
            <a:t>Refactor and extend code to better leverage the environment</a:t>
          </a:r>
        </a:p>
      </dgm:t>
    </dgm:pt>
    <dgm:pt modelId="{A6D04F90-C386-D44A-81FD-7C785BD0A197}" type="parTrans" cxnId="{9D719115-7068-1C42-9F29-830C49E22C26}">
      <dgm:prSet/>
      <dgm:spPr/>
      <dgm:t>
        <a:bodyPr/>
        <a:lstStyle/>
        <a:p>
          <a:endParaRPr lang="en-US"/>
        </a:p>
      </dgm:t>
    </dgm:pt>
    <dgm:pt modelId="{D2FB7D7C-0BD2-F94E-A44B-194266CFC419}" type="sibTrans" cxnId="{9D719115-7068-1C42-9F29-830C49E22C26}">
      <dgm:prSet/>
      <dgm:spPr/>
      <dgm:t>
        <a:bodyPr/>
        <a:lstStyle/>
        <a:p>
          <a:endParaRPr lang="en-US"/>
        </a:p>
      </dgm:t>
    </dgm:pt>
    <dgm:pt modelId="{A01794EA-4F71-F643-9E12-41657279851E}">
      <dgm:prSet/>
      <dgm:spPr/>
      <dgm:t>
        <a:bodyPr/>
        <a:lstStyle/>
        <a:p>
          <a:r>
            <a:rPr lang="en-US"/>
            <a:t>Typically this means we phase in the use of native Azure technologies</a:t>
          </a:r>
        </a:p>
      </dgm:t>
    </dgm:pt>
    <dgm:pt modelId="{78A13F67-765A-864C-B2A7-C30C382D6BBB}" type="parTrans" cxnId="{71B8CBAE-D12F-7446-B503-916C7BA72039}">
      <dgm:prSet/>
      <dgm:spPr/>
      <dgm:t>
        <a:bodyPr/>
        <a:lstStyle/>
        <a:p>
          <a:endParaRPr lang="en-US"/>
        </a:p>
      </dgm:t>
    </dgm:pt>
    <dgm:pt modelId="{44C906F0-FF93-BD4F-80C2-A11ED99B513A}" type="sibTrans" cxnId="{71B8CBAE-D12F-7446-B503-916C7BA72039}">
      <dgm:prSet/>
      <dgm:spPr/>
      <dgm:t>
        <a:bodyPr/>
        <a:lstStyle/>
        <a:p>
          <a:endParaRPr lang="en-US"/>
        </a:p>
      </dgm:t>
    </dgm:pt>
    <dgm:pt modelId="{AAB9D42C-DBBF-4C4E-BEAF-1AF172AF78A6}">
      <dgm:prSet/>
      <dgm:spPr/>
      <dgm:t>
        <a:bodyPr/>
        <a:lstStyle/>
        <a:p>
          <a:r>
            <a:rPr lang="en-US"/>
            <a:t>Examples</a:t>
          </a:r>
        </a:p>
      </dgm:t>
    </dgm:pt>
    <dgm:pt modelId="{5D424EFA-7268-114D-9C9C-17D517F20F8A}" type="parTrans" cxnId="{B4157B2C-A4E3-2448-998E-759BAA604469}">
      <dgm:prSet/>
      <dgm:spPr/>
      <dgm:t>
        <a:bodyPr/>
        <a:lstStyle/>
        <a:p>
          <a:endParaRPr lang="en-US"/>
        </a:p>
      </dgm:t>
    </dgm:pt>
    <dgm:pt modelId="{799681D5-AFF4-A940-B2EE-F2D165490FDB}" type="sibTrans" cxnId="{B4157B2C-A4E3-2448-998E-759BAA604469}">
      <dgm:prSet/>
      <dgm:spPr/>
      <dgm:t>
        <a:bodyPr/>
        <a:lstStyle/>
        <a:p>
          <a:endParaRPr lang="en-US"/>
        </a:p>
      </dgm:t>
    </dgm:pt>
    <dgm:pt modelId="{C367F158-298D-B348-A928-3213A228A8CD}">
      <dgm:prSet/>
      <dgm:spPr/>
      <dgm:t>
        <a:bodyPr/>
        <a:lstStyle/>
        <a:p>
          <a:r>
            <a:rPr lang="en-US"/>
            <a:t>Docker/Kubernetes</a:t>
          </a:r>
        </a:p>
      </dgm:t>
    </dgm:pt>
    <dgm:pt modelId="{6AFD1AED-3F0D-4743-886C-0BF56EF3FC72}" type="parTrans" cxnId="{7C54BECD-DE1A-B645-A9C4-7A00D80CC54E}">
      <dgm:prSet/>
      <dgm:spPr/>
      <dgm:t>
        <a:bodyPr/>
        <a:lstStyle/>
        <a:p>
          <a:endParaRPr lang="en-US"/>
        </a:p>
      </dgm:t>
    </dgm:pt>
    <dgm:pt modelId="{C3DBA071-760D-384F-A0EE-D4A5E01B4302}" type="sibTrans" cxnId="{7C54BECD-DE1A-B645-A9C4-7A00D80CC54E}">
      <dgm:prSet/>
      <dgm:spPr/>
      <dgm:t>
        <a:bodyPr/>
        <a:lstStyle/>
        <a:p>
          <a:endParaRPr lang="en-US"/>
        </a:p>
      </dgm:t>
    </dgm:pt>
    <dgm:pt modelId="{B8CAFCAE-68E0-324B-9568-E0202C5C29EE}">
      <dgm:prSet/>
      <dgm:spPr/>
      <dgm:t>
        <a:bodyPr/>
        <a:lstStyle/>
        <a:p>
          <a:r>
            <a:rPr lang="en-US"/>
            <a:t>Service Bus</a:t>
          </a:r>
        </a:p>
      </dgm:t>
    </dgm:pt>
    <dgm:pt modelId="{92297739-8D2E-374E-8EFD-58C641CF70FC}" type="parTrans" cxnId="{C4F5D7A5-C37C-4D4B-B657-DB2F9277BF30}">
      <dgm:prSet/>
      <dgm:spPr/>
      <dgm:t>
        <a:bodyPr/>
        <a:lstStyle/>
        <a:p>
          <a:endParaRPr lang="en-US"/>
        </a:p>
      </dgm:t>
    </dgm:pt>
    <dgm:pt modelId="{7F95CDB4-7E37-3C45-BA5A-E0223834A8AE}" type="sibTrans" cxnId="{C4F5D7A5-C37C-4D4B-B657-DB2F9277BF30}">
      <dgm:prSet/>
      <dgm:spPr/>
      <dgm:t>
        <a:bodyPr/>
        <a:lstStyle/>
        <a:p>
          <a:endParaRPr lang="en-US"/>
        </a:p>
      </dgm:t>
    </dgm:pt>
    <dgm:pt modelId="{00E2E4C7-91ED-2646-81DE-35945CBEC0FA}">
      <dgm:prSet/>
      <dgm:spPr/>
      <dgm:t>
        <a:bodyPr/>
        <a:lstStyle/>
        <a:p>
          <a:r>
            <a:rPr lang="en-US"/>
            <a:t>Data Factories</a:t>
          </a:r>
        </a:p>
      </dgm:t>
    </dgm:pt>
    <dgm:pt modelId="{D202D924-FF15-7647-AE68-541A4865523B}" type="parTrans" cxnId="{6123A1DA-77EB-EA44-B2D3-2F55126D6DA9}">
      <dgm:prSet/>
      <dgm:spPr/>
      <dgm:t>
        <a:bodyPr/>
        <a:lstStyle/>
        <a:p>
          <a:endParaRPr lang="en-US"/>
        </a:p>
      </dgm:t>
    </dgm:pt>
    <dgm:pt modelId="{04FF61E3-0970-E84F-BBA1-C97A611F930C}" type="sibTrans" cxnId="{6123A1DA-77EB-EA44-B2D3-2F55126D6DA9}">
      <dgm:prSet/>
      <dgm:spPr/>
      <dgm:t>
        <a:bodyPr/>
        <a:lstStyle/>
        <a:p>
          <a:endParaRPr lang="en-US"/>
        </a:p>
      </dgm:t>
    </dgm:pt>
    <dgm:pt modelId="{D781F36A-C7CD-F546-9E97-8E945F0405B8}">
      <dgm:prSet/>
      <dgm:spPr/>
      <dgm:t>
        <a:bodyPr/>
        <a:lstStyle/>
        <a:p>
          <a:r>
            <a:rPr lang="en-US"/>
            <a:t>Redis Cache</a:t>
          </a:r>
        </a:p>
      </dgm:t>
    </dgm:pt>
    <dgm:pt modelId="{F62A4639-5212-3148-8C6B-9A8811C3F0A7}" type="parTrans" cxnId="{F606FE01-4449-1240-98A8-E3030B680F14}">
      <dgm:prSet/>
      <dgm:spPr/>
      <dgm:t>
        <a:bodyPr/>
        <a:lstStyle/>
        <a:p>
          <a:endParaRPr lang="en-US"/>
        </a:p>
      </dgm:t>
    </dgm:pt>
    <dgm:pt modelId="{82AF7A9D-EFD5-4A45-BC40-CF90A6DE1F5E}" type="sibTrans" cxnId="{F606FE01-4449-1240-98A8-E3030B680F14}">
      <dgm:prSet/>
      <dgm:spPr/>
      <dgm:t>
        <a:bodyPr/>
        <a:lstStyle/>
        <a:p>
          <a:endParaRPr lang="en-US"/>
        </a:p>
      </dgm:t>
    </dgm:pt>
    <dgm:pt modelId="{CFE0B15C-1AEB-B544-B385-5D02D32E2B10}">
      <dgm:prSet/>
      <dgm:spPr/>
      <dgm:t>
        <a:bodyPr/>
        <a:lstStyle/>
        <a:p>
          <a:r>
            <a:rPr lang="en-US"/>
            <a:t>Azure Search</a:t>
          </a:r>
        </a:p>
      </dgm:t>
    </dgm:pt>
    <dgm:pt modelId="{A7842AD8-9BDC-064C-9256-B062E9681F66}" type="parTrans" cxnId="{C3D4AF69-2700-CF4A-8C64-F9E0CBE93888}">
      <dgm:prSet/>
      <dgm:spPr/>
      <dgm:t>
        <a:bodyPr/>
        <a:lstStyle/>
        <a:p>
          <a:endParaRPr lang="en-US"/>
        </a:p>
      </dgm:t>
    </dgm:pt>
    <dgm:pt modelId="{B61CF8B8-FE4C-1545-B1F2-8755A2797038}" type="sibTrans" cxnId="{C3D4AF69-2700-CF4A-8C64-F9E0CBE93888}">
      <dgm:prSet/>
      <dgm:spPr/>
      <dgm:t>
        <a:bodyPr/>
        <a:lstStyle/>
        <a:p>
          <a:endParaRPr lang="en-US"/>
        </a:p>
      </dgm:t>
    </dgm:pt>
    <dgm:pt modelId="{10F5C1FA-D154-0748-8C26-1524C2F72B5B}">
      <dgm:prSet/>
      <dgm:spPr/>
      <dgm:t>
        <a:bodyPr/>
        <a:lstStyle/>
        <a:p>
          <a:r>
            <a:rPr lang="en-US"/>
            <a:t>Cognitive Services</a:t>
          </a:r>
        </a:p>
      </dgm:t>
    </dgm:pt>
    <dgm:pt modelId="{9B922CF0-6E2C-7D4D-9E81-A176D5F6893F}" type="parTrans" cxnId="{E4516B44-ECEA-A54F-B3E6-DD749A9E41F0}">
      <dgm:prSet/>
      <dgm:spPr/>
      <dgm:t>
        <a:bodyPr/>
        <a:lstStyle/>
        <a:p>
          <a:endParaRPr lang="en-US"/>
        </a:p>
      </dgm:t>
    </dgm:pt>
    <dgm:pt modelId="{213575D0-5E40-CF46-B943-4C1DB2605E64}" type="sibTrans" cxnId="{E4516B44-ECEA-A54F-B3E6-DD749A9E41F0}">
      <dgm:prSet/>
      <dgm:spPr/>
      <dgm:t>
        <a:bodyPr/>
        <a:lstStyle/>
        <a:p>
          <a:endParaRPr lang="en-US"/>
        </a:p>
      </dgm:t>
    </dgm:pt>
    <dgm:pt modelId="{86D1E903-24CB-2D46-BDC0-8D0DB692E289}">
      <dgm:prSet/>
      <dgm:spPr/>
      <dgm:t>
        <a:bodyPr/>
        <a:lstStyle/>
        <a:p>
          <a:r>
            <a:rPr lang="en-US"/>
            <a:t>Azure AD</a:t>
          </a:r>
        </a:p>
      </dgm:t>
    </dgm:pt>
    <dgm:pt modelId="{A95F6179-64C6-364A-A80F-385D15C2117C}" type="parTrans" cxnId="{AC6C4881-77F6-8E40-A88F-FE66F35FBFBD}">
      <dgm:prSet/>
      <dgm:spPr/>
      <dgm:t>
        <a:bodyPr/>
        <a:lstStyle/>
        <a:p>
          <a:endParaRPr lang="en-US"/>
        </a:p>
      </dgm:t>
    </dgm:pt>
    <dgm:pt modelId="{7DB68542-5F8E-694E-85E6-700C165F0C4F}" type="sibTrans" cxnId="{AC6C4881-77F6-8E40-A88F-FE66F35FBFBD}">
      <dgm:prSet/>
      <dgm:spPr/>
      <dgm:t>
        <a:bodyPr/>
        <a:lstStyle/>
        <a:p>
          <a:endParaRPr lang="en-US"/>
        </a:p>
      </dgm:t>
    </dgm:pt>
    <dgm:pt modelId="{8E35ACB1-7577-AF4A-8783-B3CB986D46FE}">
      <dgm:prSet/>
      <dgm:spPr/>
      <dgm:t>
        <a:bodyPr/>
        <a:lstStyle/>
        <a:p>
          <a:r>
            <a:rPr lang="en-US"/>
            <a:t>Azure </a:t>
          </a:r>
          <a:r>
            <a:rPr lang="en-US" err="1"/>
            <a:t>Frontdoor</a:t>
          </a:r>
          <a:r>
            <a:rPr lang="en-US"/>
            <a:t> - </a:t>
          </a:r>
          <a:r>
            <a:rPr lang="en-US">
              <a:hlinkClick xmlns:r="http://schemas.openxmlformats.org/officeDocument/2006/relationships" r:id="rId1"/>
            </a:rPr>
            <a:t>https://azure.microsoft.com/en-us/services/frontdoor/</a:t>
          </a:r>
          <a:endParaRPr lang="en-US"/>
        </a:p>
      </dgm:t>
    </dgm:pt>
    <dgm:pt modelId="{57909073-D1B6-E54E-91C3-F2C2D774B0A0}" type="parTrans" cxnId="{E50C1762-813A-F24A-8336-23673BDD03BA}">
      <dgm:prSet/>
      <dgm:spPr/>
      <dgm:t>
        <a:bodyPr/>
        <a:lstStyle/>
        <a:p>
          <a:endParaRPr lang="en-US"/>
        </a:p>
      </dgm:t>
    </dgm:pt>
    <dgm:pt modelId="{0DFD2009-1EA9-0245-8C86-6A430FE7E3FF}" type="sibTrans" cxnId="{E50C1762-813A-F24A-8336-23673BDD03BA}">
      <dgm:prSet/>
      <dgm:spPr/>
      <dgm:t>
        <a:bodyPr/>
        <a:lstStyle/>
        <a:p>
          <a:endParaRPr lang="en-US"/>
        </a:p>
      </dgm:t>
    </dgm:pt>
    <dgm:pt modelId="{E81F037E-7B56-A34A-BCF3-8F402D8D4A26}">
      <dgm:prSet/>
      <dgm:spPr/>
      <dgm:t>
        <a:bodyPr/>
        <a:lstStyle/>
        <a:p>
          <a:r>
            <a:rPr lang="en-US"/>
            <a:t>API Management Services - </a:t>
          </a:r>
          <a:r>
            <a:rPr lang="en-US">
              <a:hlinkClick xmlns:r="http://schemas.openxmlformats.org/officeDocument/2006/relationships" r:id="rId2"/>
            </a:rPr>
            <a:t>https://azure.microsoft.com/en-us/services/api-management/</a:t>
          </a:r>
          <a:endParaRPr lang="en-US"/>
        </a:p>
      </dgm:t>
    </dgm:pt>
    <dgm:pt modelId="{3074260C-8941-6243-8CAF-7567D685840F}" type="parTrans" cxnId="{682C7101-C8D9-A945-B720-4AC5253C9E28}">
      <dgm:prSet/>
      <dgm:spPr/>
      <dgm:t>
        <a:bodyPr/>
        <a:lstStyle/>
        <a:p>
          <a:endParaRPr lang="en-US"/>
        </a:p>
      </dgm:t>
    </dgm:pt>
    <dgm:pt modelId="{A87C7AF4-27B4-8646-8CE2-AAD49378C391}" type="sibTrans" cxnId="{682C7101-C8D9-A945-B720-4AC5253C9E28}">
      <dgm:prSet/>
      <dgm:spPr/>
      <dgm:t>
        <a:bodyPr/>
        <a:lstStyle/>
        <a:p>
          <a:endParaRPr lang="en-US"/>
        </a:p>
      </dgm:t>
    </dgm:pt>
    <dgm:pt modelId="{28FF6A39-768A-144F-9178-5C240971CECC}">
      <dgm:prSet/>
      <dgm:spPr/>
      <dgm:t>
        <a:bodyPr/>
        <a:lstStyle/>
        <a:p>
          <a:r>
            <a:rPr lang="en-US"/>
            <a:t>Traffic Manager</a:t>
          </a:r>
        </a:p>
      </dgm:t>
    </dgm:pt>
    <dgm:pt modelId="{C5C16057-255E-3C46-B170-1D547D20D66B}" type="parTrans" cxnId="{4BFF95B8-5D89-C04A-A89A-FF620B397D82}">
      <dgm:prSet/>
      <dgm:spPr/>
      <dgm:t>
        <a:bodyPr/>
        <a:lstStyle/>
        <a:p>
          <a:endParaRPr lang="en-US"/>
        </a:p>
      </dgm:t>
    </dgm:pt>
    <dgm:pt modelId="{36769095-85B4-6949-9F79-1A94B09F41D8}" type="sibTrans" cxnId="{4BFF95B8-5D89-C04A-A89A-FF620B397D82}">
      <dgm:prSet/>
      <dgm:spPr/>
      <dgm:t>
        <a:bodyPr/>
        <a:lstStyle/>
        <a:p>
          <a:endParaRPr lang="en-US"/>
        </a:p>
      </dgm:t>
    </dgm:pt>
    <dgm:pt modelId="{4B1064AD-636A-F647-8361-085492AD23F3}">
      <dgm:prSet/>
      <dgm:spPr/>
      <dgm:t>
        <a:bodyPr/>
        <a:lstStyle/>
        <a:p>
          <a:r>
            <a:rPr lang="en-US"/>
            <a:t>Azure Functions</a:t>
          </a:r>
        </a:p>
      </dgm:t>
    </dgm:pt>
    <dgm:pt modelId="{85894BC0-DDA7-0245-9068-DB0AFF4D9FEC}" type="parTrans" cxnId="{6C43CF58-E44A-8844-BF7F-A87607B57E59}">
      <dgm:prSet/>
      <dgm:spPr/>
      <dgm:t>
        <a:bodyPr/>
        <a:lstStyle/>
        <a:p>
          <a:endParaRPr lang="en-US"/>
        </a:p>
      </dgm:t>
    </dgm:pt>
    <dgm:pt modelId="{08B4A3F2-49DC-1B46-BCA3-34DABE1FA955}" type="sibTrans" cxnId="{6C43CF58-E44A-8844-BF7F-A87607B57E59}">
      <dgm:prSet/>
      <dgm:spPr/>
      <dgm:t>
        <a:bodyPr/>
        <a:lstStyle/>
        <a:p>
          <a:endParaRPr lang="en-US"/>
        </a:p>
      </dgm:t>
    </dgm:pt>
    <dgm:pt modelId="{8A28E7FE-8EBA-FA4D-8C6E-8A4C6007DDDF}">
      <dgm:prSet/>
      <dgm:spPr/>
      <dgm:t>
        <a:bodyPr/>
        <a:lstStyle/>
        <a:p>
          <a:r>
            <a:rPr lang="en-US"/>
            <a:t>Artificial Intelligence</a:t>
          </a:r>
        </a:p>
      </dgm:t>
    </dgm:pt>
    <dgm:pt modelId="{BAFF7220-5E32-E64C-AD09-3E87533BF857}" type="parTrans" cxnId="{0406629E-7339-BA40-BFFE-3E894FF7C264}">
      <dgm:prSet/>
      <dgm:spPr/>
      <dgm:t>
        <a:bodyPr/>
        <a:lstStyle/>
        <a:p>
          <a:endParaRPr lang="en-US"/>
        </a:p>
      </dgm:t>
    </dgm:pt>
    <dgm:pt modelId="{D24A7BA7-E8CB-7E4F-8C00-EF10D1DCFA75}" type="sibTrans" cxnId="{0406629E-7339-BA40-BFFE-3E894FF7C264}">
      <dgm:prSet/>
      <dgm:spPr/>
      <dgm:t>
        <a:bodyPr/>
        <a:lstStyle/>
        <a:p>
          <a:endParaRPr lang="en-US"/>
        </a:p>
      </dgm:t>
    </dgm:pt>
    <dgm:pt modelId="{C0B5854B-521E-374C-8C9C-C856F5684D34}">
      <dgm:prSet/>
      <dgm:spPr/>
      <dgm:t>
        <a:bodyPr/>
        <a:lstStyle/>
        <a:p>
          <a:r>
            <a:rPr lang="en-US"/>
            <a:t>Machine Learning</a:t>
          </a:r>
        </a:p>
      </dgm:t>
    </dgm:pt>
    <dgm:pt modelId="{00F37F72-181D-114B-9DFB-E2DC32BB6618}" type="parTrans" cxnId="{477A8C09-F887-1243-B994-D0053729CAEC}">
      <dgm:prSet/>
      <dgm:spPr/>
      <dgm:t>
        <a:bodyPr/>
        <a:lstStyle/>
        <a:p>
          <a:endParaRPr lang="en-US"/>
        </a:p>
      </dgm:t>
    </dgm:pt>
    <dgm:pt modelId="{71AEE322-6FA4-3B43-8872-D9DB1E887446}" type="sibTrans" cxnId="{477A8C09-F887-1243-B994-D0053729CAEC}">
      <dgm:prSet/>
      <dgm:spPr/>
      <dgm:t>
        <a:bodyPr/>
        <a:lstStyle/>
        <a:p>
          <a:endParaRPr lang="en-US"/>
        </a:p>
      </dgm:t>
    </dgm:pt>
    <dgm:pt modelId="{DCCF775F-132D-604B-8E72-03B560C42DA6}" type="pres">
      <dgm:prSet presAssocID="{5BB74D44-CCBD-A344-8DFF-AE98999E580B}" presName="linear" presStyleCnt="0">
        <dgm:presLayoutVars>
          <dgm:animLvl val="lvl"/>
          <dgm:resizeHandles val="exact"/>
        </dgm:presLayoutVars>
      </dgm:prSet>
      <dgm:spPr/>
    </dgm:pt>
    <dgm:pt modelId="{762700BE-5FB0-0146-A566-6DAEA6E460DC}" type="pres">
      <dgm:prSet presAssocID="{EE6A0658-765A-8443-BD84-C15927C2358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68DEE6D-29D3-F544-A758-9C5D4F9583FB}" type="pres">
      <dgm:prSet presAssocID="{D2FB7D7C-0BD2-F94E-A44B-194266CFC419}" presName="spacer" presStyleCnt="0"/>
      <dgm:spPr/>
    </dgm:pt>
    <dgm:pt modelId="{6B844AC4-B554-B045-AEB9-6096F18F6D5B}" type="pres">
      <dgm:prSet presAssocID="{A01794EA-4F71-F643-9E12-41657279851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08D08FB-AB10-0D44-92C6-77B41DEAEA27}" type="pres">
      <dgm:prSet presAssocID="{44C906F0-FF93-BD4F-80C2-A11ED99B513A}" presName="spacer" presStyleCnt="0"/>
      <dgm:spPr/>
    </dgm:pt>
    <dgm:pt modelId="{869E7987-C169-E345-8865-B2C4A11188A5}" type="pres">
      <dgm:prSet presAssocID="{AAB9D42C-DBBF-4C4E-BEAF-1AF172AF78A6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1648666D-E4B7-434F-926D-8C634E792D22}" type="pres">
      <dgm:prSet presAssocID="{AAB9D42C-DBBF-4C4E-BEAF-1AF172AF78A6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682C7101-C8D9-A945-B720-4AC5253C9E28}" srcId="{AAB9D42C-DBBF-4C4E-BEAF-1AF172AF78A6}" destId="{E81F037E-7B56-A34A-BCF3-8F402D8D4A26}" srcOrd="11" destOrd="0" parTransId="{3074260C-8941-6243-8CAF-7567D685840F}" sibTransId="{A87C7AF4-27B4-8646-8CE2-AAD49378C391}"/>
    <dgm:cxn modelId="{F606FE01-4449-1240-98A8-E3030B680F14}" srcId="{AAB9D42C-DBBF-4C4E-BEAF-1AF172AF78A6}" destId="{D781F36A-C7CD-F546-9E97-8E945F0405B8}" srcOrd="4" destOrd="0" parTransId="{F62A4639-5212-3148-8C6B-9A8811C3F0A7}" sibTransId="{82AF7A9D-EFD5-4A45-BC40-CF90A6DE1F5E}"/>
    <dgm:cxn modelId="{60353D08-DF8D-874D-BF1C-B8E376EDEEE3}" type="presOf" srcId="{D781F36A-C7CD-F546-9E97-8E945F0405B8}" destId="{1648666D-E4B7-434F-926D-8C634E792D22}" srcOrd="0" destOrd="4" presId="urn:microsoft.com/office/officeart/2005/8/layout/vList2"/>
    <dgm:cxn modelId="{477A8C09-F887-1243-B994-D0053729CAEC}" srcId="{AAB9D42C-DBBF-4C4E-BEAF-1AF172AF78A6}" destId="{C0B5854B-521E-374C-8C9C-C856F5684D34}" srcOrd="8" destOrd="0" parTransId="{00F37F72-181D-114B-9DFB-E2DC32BB6618}" sibTransId="{71AEE322-6FA4-3B43-8872-D9DB1E887446}"/>
    <dgm:cxn modelId="{F962EA09-715E-E645-BB13-1CD4A474D250}" type="presOf" srcId="{C0B5854B-521E-374C-8C9C-C856F5684D34}" destId="{1648666D-E4B7-434F-926D-8C634E792D22}" srcOrd="0" destOrd="8" presId="urn:microsoft.com/office/officeart/2005/8/layout/vList2"/>
    <dgm:cxn modelId="{9D719115-7068-1C42-9F29-830C49E22C26}" srcId="{5BB74D44-CCBD-A344-8DFF-AE98999E580B}" destId="{EE6A0658-765A-8443-BD84-C15927C2358F}" srcOrd="0" destOrd="0" parTransId="{A6D04F90-C386-D44A-81FD-7C785BD0A197}" sibTransId="{D2FB7D7C-0BD2-F94E-A44B-194266CFC419}"/>
    <dgm:cxn modelId="{387EB016-B177-764B-939A-178590BF7E15}" type="presOf" srcId="{AAB9D42C-DBBF-4C4E-BEAF-1AF172AF78A6}" destId="{869E7987-C169-E345-8865-B2C4A11188A5}" srcOrd="0" destOrd="0" presId="urn:microsoft.com/office/officeart/2005/8/layout/vList2"/>
    <dgm:cxn modelId="{5C634E17-FA41-BD4C-A10F-FD37FCE5EFDB}" type="presOf" srcId="{A01794EA-4F71-F643-9E12-41657279851E}" destId="{6B844AC4-B554-B045-AEB9-6096F18F6D5B}" srcOrd="0" destOrd="0" presId="urn:microsoft.com/office/officeart/2005/8/layout/vList2"/>
    <dgm:cxn modelId="{B4157B2C-A4E3-2448-998E-759BAA604469}" srcId="{5BB74D44-CCBD-A344-8DFF-AE98999E580B}" destId="{AAB9D42C-DBBF-4C4E-BEAF-1AF172AF78A6}" srcOrd="2" destOrd="0" parTransId="{5D424EFA-7268-114D-9C9C-17D517F20F8A}" sibTransId="{799681D5-AFF4-A940-B2EE-F2D165490FDB}"/>
    <dgm:cxn modelId="{0319FC2E-91E1-DE4B-BC57-1627CF10CF27}" type="presOf" srcId="{C367F158-298D-B348-A928-3213A228A8CD}" destId="{1648666D-E4B7-434F-926D-8C634E792D22}" srcOrd="0" destOrd="0" presId="urn:microsoft.com/office/officeart/2005/8/layout/vList2"/>
    <dgm:cxn modelId="{3E362C36-0F91-1746-9E3F-38C81CCBA177}" type="presOf" srcId="{8A28E7FE-8EBA-FA4D-8C6E-8A4C6007DDDF}" destId="{1648666D-E4B7-434F-926D-8C634E792D22}" srcOrd="0" destOrd="7" presId="urn:microsoft.com/office/officeart/2005/8/layout/vList2"/>
    <dgm:cxn modelId="{9036623F-7894-9846-9583-27DDCCE2E4B4}" type="presOf" srcId="{86D1E903-24CB-2D46-BDC0-8D0DB692E289}" destId="{1648666D-E4B7-434F-926D-8C634E792D22}" srcOrd="0" destOrd="9" presId="urn:microsoft.com/office/officeart/2005/8/layout/vList2"/>
    <dgm:cxn modelId="{63B91660-3442-DF4E-8335-B67E83B4C78B}" type="presOf" srcId="{00E2E4C7-91ED-2646-81DE-35945CBEC0FA}" destId="{1648666D-E4B7-434F-926D-8C634E792D22}" srcOrd="0" destOrd="3" presId="urn:microsoft.com/office/officeart/2005/8/layout/vList2"/>
    <dgm:cxn modelId="{E012FC61-BDD1-C744-98B6-604B8E2D69CC}" type="presOf" srcId="{B8CAFCAE-68E0-324B-9568-E0202C5C29EE}" destId="{1648666D-E4B7-434F-926D-8C634E792D22}" srcOrd="0" destOrd="2" presId="urn:microsoft.com/office/officeart/2005/8/layout/vList2"/>
    <dgm:cxn modelId="{E50C1762-813A-F24A-8336-23673BDD03BA}" srcId="{AAB9D42C-DBBF-4C4E-BEAF-1AF172AF78A6}" destId="{8E35ACB1-7577-AF4A-8783-B3CB986D46FE}" srcOrd="10" destOrd="0" parTransId="{57909073-D1B6-E54E-91C3-F2C2D774B0A0}" sibTransId="{0DFD2009-1EA9-0245-8C86-6A430FE7E3FF}"/>
    <dgm:cxn modelId="{E4516B44-ECEA-A54F-B3E6-DD749A9E41F0}" srcId="{AAB9D42C-DBBF-4C4E-BEAF-1AF172AF78A6}" destId="{10F5C1FA-D154-0748-8C26-1524C2F72B5B}" srcOrd="6" destOrd="0" parTransId="{9B922CF0-6E2C-7D4D-9E81-A176D5F6893F}" sibTransId="{213575D0-5E40-CF46-B943-4C1DB2605E64}"/>
    <dgm:cxn modelId="{C3D4AF69-2700-CF4A-8C64-F9E0CBE93888}" srcId="{AAB9D42C-DBBF-4C4E-BEAF-1AF172AF78A6}" destId="{CFE0B15C-1AEB-B544-B385-5D02D32E2B10}" srcOrd="5" destOrd="0" parTransId="{A7842AD8-9BDC-064C-9256-B062E9681F66}" sibTransId="{B61CF8B8-FE4C-1545-B1F2-8755A2797038}"/>
    <dgm:cxn modelId="{9D005B4B-6FC9-8149-A4CD-0318569C9A99}" type="presOf" srcId="{4B1064AD-636A-F647-8361-085492AD23F3}" destId="{1648666D-E4B7-434F-926D-8C634E792D22}" srcOrd="0" destOrd="1" presId="urn:microsoft.com/office/officeart/2005/8/layout/vList2"/>
    <dgm:cxn modelId="{932BEA6C-2618-234A-BE91-A26B6FF7A6F9}" type="presOf" srcId="{CFE0B15C-1AEB-B544-B385-5D02D32E2B10}" destId="{1648666D-E4B7-434F-926D-8C634E792D22}" srcOrd="0" destOrd="5" presId="urn:microsoft.com/office/officeart/2005/8/layout/vList2"/>
    <dgm:cxn modelId="{193E1A6D-D5E9-294C-8CAE-451C8190EFC4}" type="presOf" srcId="{E81F037E-7B56-A34A-BCF3-8F402D8D4A26}" destId="{1648666D-E4B7-434F-926D-8C634E792D22}" srcOrd="0" destOrd="11" presId="urn:microsoft.com/office/officeart/2005/8/layout/vList2"/>
    <dgm:cxn modelId="{C629204D-FE62-5B49-91BF-A8B840B825D9}" type="presOf" srcId="{EE6A0658-765A-8443-BD84-C15927C2358F}" destId="{762700BE-5FB0-0146-A566-6DAEA6E460DC}" srcOrd="0" destOrd="0" presId="urn:microsoft.com/office/officeart/2005/8/layout/vList2"/>
    <dgm:cxn modelId="{6C43CF58-E44A-8844-BF7F-A87607B57E59}" srcId="{AAB9D42C-DBBF-4C4E-BEAF-1AF172AF78A6}" destId="{4B1064AD-636A-F647-8361-085492AD23F3}" srcOrd="1" destOrd="0" parTransId="{85894BC0-DDA7-0245-9068-DB0AFF4D9FEC}" sibTransId="{08B4A3F2-49DC-1B46-BCA3-34DABE1FA955}"/>
    <dgm:cxn modelId="{56C0E658-FB45-A543-9294-3260E9593D8E}" type="presOf" srcId="{10F5C1FA-D154-0748-8C26-1524C2F72B5B}" destId="{1648666D-E4B7-434F-926D-8C634E792D22}" srcOrd="0" destOrd="6" presId="urn:microsoft.com/office/officeart/2005/8/layout/vList2"/>
    <dgm:cxn modelId="{AC6C4881-77F6-8E40-A88F-FE66F35FBFBD}" srcId="{AAB9D42C-DBBF-4C4E-BEAF-1AF172AF78A6}" destId="{86D1E903-24CB-2D46-BDC0-8D0DB692E289}" srcOrd="9" destOrd="0" parTransId="{A95F6179-64C6-364A-A80F-385D15C2117C}" sibTransId="{7DB68542-5F8E-694E-85E6-700C165F0C4F}"/>
    <dgm:cxn modelId="{B580488B-2647-4248-B02F-7D286518D224}" type="presOf" srcId="{8E35ACB1-7577-AF4A-8783-B3CB986D46FE}" destId="{1648666D-E4B7-434F-926D-8C634E792D22}" srcOrd="0" destOrd="10" presId="urn:microsoft.com/office/officeart/2005/8/layout/vList2"/>
    <dgm:cxn modelId="{0406629E-7339-BA40-BFFE-3E894FF7C264}" srcId="{AAB9D42C-DBBF-4C4E-BEAF-1AF172AF78A6}" destId="{8A28E7FE-8EBA-FA4D-8C6E-8A4C6007DDDF}" srcOrd="7" destOrd="0" parTransId="{BAFF7220-5E32-E64C-AD09-3E87533BF857}" sibTransId="{D24A7BA7-E8CB-7E4F-8C00-EF10D1DCFA75}"/>
    <dgm:cxn modelId="{04378CA2-4737-6F4D-B862-1DBFFFFAD884}" type="presOf" srcId="{5BB74D44-CCBD-A344-8DFF-AE98999E580B}" destId="{DCCF775F-132D-604B-8E72-03B560C42DA6}" srcOrd="0" destOrd="0" presId="urn:microsoft.com/office/officeart/2005/8/layout/vList2"/>
    <dgm:cxn modelId="{C4F5D7A5-C37C-4D4B-B657-DB2F9277BF30}" srcId="{AAB9D42C-DBBF-4C4E-BEAF-1AF172AF78A6}" destId="{B8CAFCAE-68E0-324B-9568-E0202C5C29EE}" srcOrd="2" destOrd="0" parTransId="{92297739-8D2E-374E-8EFD-58C641CF70FC}" sibTransId="{7F95CDB4-7E37-3C45-BA5A-E0223834A8AE}"/>
    <dgm:cxn modelId="{71B8CBAE-D12F-7446-B503-916C7BA72039}" srcId="{5BB74D44-CCBD-A344-8DFF-AE98999E580B}" destId="{A01794EA-4F71-F643-9E12-41657279851E}" srcOrd="1" destOrd="0" parTransId="{78A13F67-765A-864C-B2A7-C30C382D6BBB}" sibTransId="{44C906F0-FF93-BD4F-80C2-A11ED99B513A}"/>
    <dgm:cxn modelId="{4BFF95B8-5D89-C04A-A89A-FF620B397D82}" srcId="{AAB9D42C-DBBF-4C4E-BEAF-1AF172AF78A6}" destId="{28FF6A39-768A-144F-9178-5C240971CECC}" srcOrd="12" destOrd="0" parTransId="{C5C16057-255E-3C46-B170-1D547D20D66B}" sibTransId="{36769095-85B4-6949-9F79-1A94B09F41D8}"/>
    <dgm:cxn modelId="{7C54BECD-DE1A-B645-A9C4-7A00D80CC54E}" srcId="{AAB9D42C-DBBF-4C4E-BEAF-1AF172AF78A6}" destId="{C367F158-298D-B348-A928-3213A228A8CD}" srcOrd="0" destOrd="0" parTransId="{6AFD1AED-3F0D-4743-886C-0BF56EF3FC72}" sibTransId="{C3DBA071-760D-384F-A0EE-D4A5E01B4302}"/>
    <dgm:cxn modelId="{6123A1DA-77EB-EA44-B2D3-2F55126D6DA9}" srcId="{AAB9D42C-DBBF-4C4E-BEAF-1AF172AF78A6}" destId="{00E2E4C7-91ED-2646-81DE-35945CBEC0FA}" srcOrd="3" destOrd="0" parTransId="{D202D924-FF15-7647-AE68-541A4865523B}" sibTransId="{04FF61E3-0970-E84F-BBA1-C97A611F930C}"/>
    <dgm:cxn modelId="{5CC8D4E9-AF64-6E47-9503-B015598B78C9}" type="presOf" srcId="{28FF6A39-768A-144F-9178-5C240971CECC}" destId="{1648666D-E4B7-434F-926D-8C634E792D22}" srcOrd="0" destOrd="12" presId="urn:microsoft.com/office/officeart/2005/8/layout/vList2"/>
    <dgm:cxn modelId="{CE95E6B2-F106-BF45-8B78-CECD335A9CAB}" type="presParOf" srcId="{DCCF775F-132D-604B-8E72-03B560C42DA6}" destId="{762700BE-5FB0-0146-A566-6DAEA6E460DC}" srcOrd="0" destOrd="0" presId="urn:microsoft.com/office/officeart/2005/8/layout/vList2"/>
    <dgm:cxn modelId="{D9F28F40-4F1F-6446-8F1D-6D157442C6C9}" type="presParOf" srcId="{DCCF775F-132D-604B-8E72-03B560C42DA6}" destId="{068DEE6D-29D3-F544-A758-9C5D4F9583FB}" srcOrd="1" destOrd="0" presId="urn:microsoft.com/office/officeart/2005/8/layout/vList2"/>
    <dgm:cxn modelId="{22B19018-2816-1D48-8614-2D8BAFE09060}" type="presParOf" srcId="{DCCF775F-132D-604B-8E72-03B560C42DA6}" destId="{6B844AC4-B554-B045-AEB9-6096F18F6D5B}" srcOrd="2" destOrd="0" presId="urn:microsoft.com/office/officeart/2005/8/layout/vList2"/>
    <dgm:cxn modelId="{0E8B3965-E226-7E43-A265-91AFC5B4A9B0}" type="presParOf" srcId="{DCCF775F-132D-604B-8E72-03B560C42DA6}" destId="{508D08FB-AB10-0D44-92C6-77B41DEAEA27}" srcOrd="3" destOrd="0" presId="urn:microsoft.com/office/officeart/2005/8/layout/vList2"/>
    <dgm:cxn modelId="{2DEDD759-D641-EC4C-A393-978DEA921C0F}" type="presParOf" srcId="{DCCF775F-132D-604B-8E72-03B560C42DA6}" destId="{869E7987-C169-E345-8865-B2C4A11188A5}" srcOrd="4" destOrd="0" presId="urn:microsoft.com/office/officeart/2005/8/layout/vList2"/>
    <dgm:cxn modelId="{22016839-B582-C24B-9729-CED72BEE8BC6}" type="presParOf" srcId="{DCCF775F-132D-604B-8E72-03B560C42DA6}" destId="{1648666D-E4B7-434F-926D-8C634E792D22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195CB91-188C-4142-8731-FE06797100F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1469B6-3EDD-A847-86AB-D68160C0C731}">
      <dgm:prSet/>
      <dgm:spPr/>
      <dgm:t>
        <a:bodyPr/>
        <a:lstStyle/>
        <a:p>
          <a:r>
            <a:rPr lang="en-US"/>
            <a:t>.NET Core vs. Full Framework</a:t>
          </a:r>
        </a:p>
      </dgm:t>
    </dgm:pt>
    <dgm:pt modelId="{D14EA5C3-02C7-824E-8D0B-8EBC1F97FADB}" type="parTrans" cxnId="{393EACAA-1B36-E84E-A0F1-D00488CF1498}">
      <dgm:prSet/>
      <dgm:spPr/>
      <dgm:t>
        <a:bodyPr/>
        <a:lstStyle/>
        <a:p>
          <a:endParaRPr lang="en-US"/>
        </a:p>
      </dgm:t>
    </dgm:pt>
    <dgm:pt modelId="{CBD4C76E-791A-614A-BECE-BFD70B9AB4B1}" type="sibTrans" cxnId="{393EACAA-1B36-E84E-A0F1-D00488CF1498}">
      <dgm:prSet/>
      <dgm:spPr/>
      <dgm:t>
        <a:bodyPr/>
        <a:lstStyle/>
        <a:p>
          <a:endParaRPr lang="en-US"/>
        </a:p>
      </dgm:t>
    </dgm:pt>
    <dgm:pt modelId="{6DB1421E-BDD2-8142-A3BA-9A886118B007}">
      <dgm:prSet/>
      <dgm:spPr/>
      <dgm:t>
        <a:bodyPr/>
        <a:lstStyle/>
        <a:p>
          <a:r>
            <a:rPr lang="en-US"/>
            <a:t>3</a:t>
          </a:r>
          <a:r>
            <a:rPr lang="en-US" baseline="30000"/>
            <a:t>rd</a:t>
          </a:r>
          <a:r>
            <a:rPr lang="en-US"/>
            <a:t> Party Components</a:t>
          </a:r>
        </a:p>
      </dgm:t>
    </dgm:pt>
    <dgm:pt modelId="{A059EC06-B544-EC43-9112-1856776E48CE}" type="parTrans" cxnId="{C45EE701-F37A-A349-8355-1DDAF6FFCB04}">
      <dgm:prSet/>
      <dgm:spPr/>
      <dgm:t>
        <a:bodyPr/>
        <a:lstStyle/>
        <a:p>
          <a:endParaRPr lang="en-US"/>
        </a:p>
      </dgm:t>
    </dgm:pt>
    <dgm:pt modelId="{069F736C-294B-0F4B-B27E-FD791F14BFAC}" type="sibTrans" cxnId="{C45EE701-F37A-A349-8355-1DDAF6FFCB04}">
      <dgm:prSet/>
      <dgm:spPr/>
      <dgm:t>
        <a:bodyPr/>
        <a:lstStyle/>
        <a:p>
          <a:endParaRPr lang="en-US"/>
        </a:p>
      </dgm:t>
    </dgm:pt>
    <dgm:pt modelId="{FA5A5B7D-98FD-E04F-A390-778FDECFE51B}">
      <dgm:prSet/>
      <dgm:spPr/>
      <dgm:t>
        <a:bodyPr/>
        <a:lstStyle/>
        <a:p>
          <a:r>
            <a:rPr lang="en-US"/>
            <a:t>Commercial or Open Source</a:t>
          </a:r>
        </a:p>
      </dgm:t>
    </dgm:pt>
    <dgm:pt modelId="{1C04B11A-B290-114F-AB11-63282FAAF11F}" type="parTrans" cxnId="{EEC72F45-533C-5343-80A3-1421DCA150AC}">
      <dgm:prSet/>
      <dgm:spPr/>
      <dgm:t>
        <a:bodyPr/>
        <a:lstStyle/>
        <a:p>
          <a:endParaRPr lang="en-US"/>
        </a:p>
      </dgm:t>
    </dgm:pt>
    <dgm:pt modelId="{08A4B588-BC31-E64B-A56F-BB1610D52D0F}" type="sibTrans" cxnId="{EEC72F45-533C-5343-80A3-1421DCA150AC}">
      <dgm:prSet/>
      <dgm:spPr/>
      <dgm:t>
        <a:bodyPr/>
        <a:lstStyle/>
        <a:p>
          <a:endParaRPr lang="en-US"/>
        </a:p>
      </dgm:t>
    </dgm:pt>
    <dgm:pt modelId="{1A0B6092-2D8D-4D4D-BE46-EAB5131D150E}">
      <dgm:prSet/>
      <dgm:spPr/>
      <dgm:t>
        <a:bodyPr/>
        <a:lstStyle/>
        <a:p>
          <a:r>
            <a:rPr lang="en-US"/>
            <a:t>Target containerization</a:t>
          </a:r>
        </a:p>
      </dgm:t>
    </dgm:pt>
    <dgm:pt modelId="{14FA11B2-3F0D-524C-9744-C9B8A9AB4696}" type="parTrans" cxnId="{B02F2E25-6A21-D143-9EC7-BE06C6CD9F2B}">
      <dgm:prSet/>
      <dgm:spPr/>
      <dgm:t>
        <a:bodyPr/>
        <a:lstStyle/>
        <a:p>
          <a:endParaRPr lang="en-US"/>
        </a:p>
      </dgm:t>
    </dgm:pt>
    <dgm:pt modelId="{66943BA4-C8C2-2F4E-BBF2-48BFBB30BDCF}" type="sibTrans" cxnId="{B02F2E25-6A21-D143-9EC7-BE06C6CD9F2B}">
      <dgm:prSet/>
      <dgm:spPr/>
      <dgm:t>
        <a:bodyPr/>
        <a:lstStyle/>
        <a:p>
          <a:endParaRPr lang="en-US"/>
        </a:p>
      </dgm:t>
    </dgm:pt>
    <dgm:pt modelId="{34C9D0DE-08A0-8B49-A91D-7FD534D48AB0}">
      <dgm:prSet/>
      <dgm:spPr/>
      <dgm:t>
        <a:bodyPr/>
        <a:lstStyle/>
        <a:p>
          <a:r>
            <a:rPr lang="en-US"/>
            <a:t>Automate build/deployment</a:t>
          </a:r>
        </a:p>
      </dgm:t>
    </dgm:pt>
    <dgm:pt modelId="{A2366C9B-5436-5843-B847-E25A370F7850}" type="parTrans" cxnId="{1043C025-7AFD-C44F-AAA9-A6C1585B38E9}">
      <dgm:prSet/>
      <dgm:spPr/>
      <dgm:t>
        <a:bodyPr/>
        <a:lstStyle/>
        <a:p>
          <a:endParaRPr lang="en-US"/>
        </a:p>
      </dgm:t>
    </dgm:pt>
    <dgm:pt modelId="{4DFA1825-F596-554C-B7F7-78003D1E0FA5}" type="sibTrans" cxnId="{1043C025-7AFD-C44F-AAA9-A6C1585B38E9}">
      <dgm:prSet/>
      <dgm:spPr/>
      <dgm:t>
        <a:bodyPr/>
        <a:lstStyle/>
        <a:p>
          <a:endParaRPr lang="en-US"/>
        </a:p>
      </dgm:t>
    </dgm:pt>
    <dgm:pt modelId="{31792373-2421-FB40-97A8-70657E1C7D31}">
      <dgm:prSet/>
      <dgm:spPr/>
      <dgm:t>
        <a:bodyPr/>
        <a:lstStyle/>
        <a:p>
          <a:r>
            <a:rPr lang="en-US"/>
            <a:t>Design with monitoring in mind</a:t>
          </a:r>
        </a:p>
      </dgm:t>
    </dgm:pt>
    <dgm:pt modelId="{7AFCDAD1-30D5-E84C-BFA4-3135F60D253F}" type="parTrans" cxnId="{35DFD422-1647-964A-A5EC-41D6AC278CFB}">
      <dgm:prSet/>
      <dgm:spPr/>
      <dgm:t>
        <a:bodyPr/>
        <a:lstStyle/>
        <a:p>
          <a:endParaRPr lang="en-US"/>
        </a:p>
      </dgm:t>
    </dgm:pt>
    <dgm:pt modelId="{036559A3-0CC9-9143-BC4D-050323E95E75}" type="sibTrans" cxnId="{35DFD422-1647-964A-A5EC-41D6AC278CFB}">
      <dgm:prSet/>
      <dgm:spPr/>
      <dgm:t>
        <a:bodyPr/>
        <a:lstStyle/>
        <a:p>
          <a:endParaRPr lang="en-US"/>
        </a:p>
      </dgm:t>
    </dgm:pt>
    <dgm:pt modelId="{A2C83AA4-21D1-B441-B8FE-6900AF02D7D0}">
      <dgm:prSet/>
      <dgm:spPr/>
      <dgm:t>
        <a:bodyPr/>
        <a:lstStyle/>
        <a:p>
          <a:r>
            <a:rPr lang="en-US"/>
            <a:t>Consider how to load test and prove scale</a:t>
          </a:r>
        </a:p>
      </dgm:t>
    </dgm:pt>
    <dgm:pt modelId="{E288FE7E-5AA3-F649-90E9-EAF948FF4187}" type="parTrans" cxnId="{700FB112-1F02-484A-AC28-4468A32E093E}">
      <dgm:prSet/>
      <dgm:spPr/>
      <dgm:t>
        <a:bodyPr/>
        <a:lstStyle/>
        <a:p>
          <a:endParaRPr lang="en-US"/>
        </a:p>
      </dgm:t>
    </dgm:pt>
    <dgm:pt modelId="{3174D6CE-FA48-8F48-9280-239D5E5A553E}" type="sibTrans" cxnId="{700FB112-1F02-484A-AC28-4468A32E093E}">
      <dgm:prSet/>
      <dgm:spPr/>
      <dgm:t>
        <a:bodyPr/>
        <a:lstStyle/>
        <a:p>
          <a:endParaRPr lang="en-US"/>
        </a:p>
      </dgm:t>
    </dgm:pt>
    <dgm:pt modelId="{493B74BF-2AE4-6946-A9D8-B6C810753BE8}">
      <dgm:prSet/>
      <dgm:spPr/>
      <dgm:t>
        <a:bodyPr/>
        <a:lstStyle/>
        <a:p>
          <a:r>
            <a:rPr lang="en-US"/>
            <a:t>Consider modularizing app and deployments</a:t>
          </a:r>
        </a:p>
      </dgm:t>
    </dgm:pt>
    <dgm:pt modelId="{2AB6E514-1B14-0B48-9FA4-3DB7F698175F}" type="parTrans" cxnId="{EC2A0EF2-90C3-C94E-B3D0-BC9DA6B13306}">
      <dgm:prSet/>
      <dgm:spPr/>
      <dgm:t>
        <a:bodyPr/>
        <a:lstStyle/>
        <a:p>
          <a:endParaRPr lang="en-US"/>
        </a:p>
      </dgm:t>
    </dgm:pt>
    <dgm:pt modelId="{01A305F5-0EC7-EE46-AF43-CD20C0A16D69}" type="sibTrans" cxnId="{EC2A0EF2-90C3-C94E-B3D0-BC9DA6B13306}">
      <dgm:prSet/>
      <dgm:spPr/>
      <dgm:t>
        <a:bodyPr/>
        <a:lstStyle/>
        <a:p>
          <a:endParaRPr lang="en-US"/>
        </a:p>
      </dgm:t>
    </dgm:pt>
    <dgm:pt modelId="{EA845578-D129-7C49-A7B6-D66A02210940}">
      <dgm:prSet/>
      <dgm:spPr/>
      <dgm:t>
        <a:bodyPr/>
        <a:lstStyle/>
        <a:p>
          <a:r>
            <a:rPr lang="en-US"/>
            <a:t>Website vs API vs Mobile</a:t>
          </a:r>
        </a:p>
      </dgm:t>
    </dgm:pt>
    <dgm:pt modelId="{15C3F271-5A94-8641-9603-8C5A92BF7EDF}" type="parTrans" cxnId="{20D792CC-12C1-CD4D-8C07-C7AE8BA35BD5}">
      <dgm:prSet/>
      <dgm:spPr/>
      <dgm:t>
        <a:bodyPr/>
        <a:lstStyle/>
        <a:p>
          <a:endParaRPr lang="en-US"/>
        </a:p>
      </dgm:t>
    </dgm:pt>
    <dgm:pt modelId="{939EA8F6-BBAA-734B-80AC-76AFAD7D877F}" type="sibTrans" cxnId="{20D792CC-12C1-CD4D-8C07-C7AE8BA35BD5}">
      <dgm:prSet/>
      <dgm:spPr/>
      <dgm:t>
        <a:bodyPr/>
        <a:lstStyle/>
        <a:p>
          <a:endParaRPr lang="en-US"/>
        </a:p>
      </dgm:t>
    </dgm:pt>
    <dgm:pt modelId="{208BC3FA-0FF4-3549-A38E-76784CEF3CD3}">
      <dgm:prSet/>
      <dgm:spPr/>
      <dgm:t>
        <a:bodyPr/>
        <a:lstStyle/>
        <a:p>
          <a:r>
            <a:rPr lang="en-US"/>
            <a:t>Separate versioning</a:t>
          </a:r>
        </a:p>
      </dgm:t>
    </dgm:pt>
    <dgm:pt modelId="{6DC3AA87-B0F5-2649-A06A-E4FED5954B8C}" type="parTrans" cxnId="{BBF8822F-535C-3646-835A-F77B5C41AA11}">
      <dgm:prSet/>
      <dgm:spPr/>
      <dgm:t>
        <a:bodyPr/>
        <a:lstStyle/>
        <a:p>
          <a:endParaRPr lang="en-US"/>
        </a:p>
      </dgm:t>
    </dgm:pt>
    <dgm:pt modelId="{C27F90C1-E3C8-E14A-81A2-E275DBBC4E68}" type="sibTrans" cxnId="{BBF8822F-535C-3646-835A-F77B5C41AA11}">
      <dgm:prSet/>
      <dgm:spPr/>
      <dgm:t>
        <a:bodyPr/>
        <a:lstStyle/>
        <a:p>
          <a:endParaRPr lang="en-US"/>
        </a:p>
      </dgm:t>
    </dgm:pt>
    <dgm:pt modelId="{9739899D-7C45-6543-90C4-24E8B97FD736}">
      <dgm:prSet/>
      <dgm:spPr/>
      <dgm:t>
        <a:bodyPr/>
        <a:lstStyle/>
        <a:p>
          <a:endParaRPr lang="en-US"/>
        </a:p>
      </dgm:t>
    </dgm:pt>
    <dgm:pt modelId="{671D38C5-CB06-0941-B022-201924F3BBC9}" type="parTrans" cxnId="{C1A06F9C-BF54-1047-85A9-D9476429468D}">
      <dgm:prSet/>
      <dgm:spPr/>
      <dgm:t>
        <a:bodyPr/>
        <a:lstStyle/>
        <a:p>
          <a:endParaRPr lang="en-US"/>
        </a:p>
      </dgm:t>
    </dgm:pt>
    <dgm:pt modelId="{62151A2F-D98A-8B41-88A8-38754EB0F40F}" type="sibTrans" cxnId="{C1A06F9C-BF54-1047-85A9-D9476429468D}">
      <dgm:prSet/>
      <dgm:spPr/>
      <dgm:t>
        <a:bodyPr/>
        <a:lstStyle/>
        <a:p>
          <a:endParaRPr lang="en-US"/>
        </a:p>
      </dgm:t>
    </dgm:pt>
    <dgm:pt modelId="{1C15DFD2-36CC-5D4F-BF6F-14FA59FDFFF8}" type="pres">
      <dgm:prSet presAssocID="{5195CB91-188C-4142-8731-FE06797100F5}" presName="linear" presStyleCnt="0">
        <dgm:presLayoutVars>
          <dgm:animLvl val="lvl"/>
          <dgm:resizeHandles val="exact"/>
        </dgm:presLayoutVars>
      </dgm:prSet>
      <dgm:spPr/>
    </dgm:pt>
    <dgm:pt modelId="{46F30755-B089-F748-BD03-6D9D0269F108}" type="pres">
      <dgm:prSet presAssocID="{0B1469B6-3EDD-A847-86AB-D68160C0C731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5A6744FD-A1B1-364E-A30E-E7A2C20B77EE}" type="pres">
      <dgm:prSet presAssocID="{CBD4C76E-791A-614A-BECE-BFD70B9AB4B1}" presName="spacer" presStyleCnt="0"/>
      <dgm:spPr/>
    </dgm:pt>
    <dgm:pt modelId="{0669FA7B-B884-4243-854D-0741ED4CCE49}" type="pres">
      <dgm:prSet presAssocID="{6DB1421E-BDD2-8142-A3BA-9A886118B007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FFDA6B7E-57E5-7844-87F0-4A4C526523DD}" type="pres">
      <dgm:prSet presAssocID="{6DB1421E-BDD2-8142-A3BA-9A886118B007}" presName="childText" presStyleLbl="revTx" presStyleIdx="0" presStyleCnt="2">
        <dgm:presLayoutVars>
          <dgm:bulletEnabled val="1"/>
        </dgm:presLayoutVars>
      </dgm:prSet>
      <dgm:spPr/>
    </dgm:pt>
    <dgm:pt modelId="{7D183A9C-DF06-3D4E-8FDE-38D52D2D1C1A}" type="pres">
      <dgm:prSet presAssocID="{1A0B6092-2D8D-4D4D-BE46-EAB5131D150E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69ECC12B-5A80-AA49-B18B-35DF4DB614DD}" type="pres">
      <dgm:prSet presAssocID="{66943BA4-C8C2-2F4E-BBF2-48BFBB30BDCF}" presName="spacer" presStyleCnt="0"/>
      <dgm:spPr/>
    </dgm:pt>
    <dgm:pt modelId="{9999C1CC-16E6-3341-BA2B-E7C8BF20B929}" type="pres">
      <dgm:prSet presAssocID="{34C9D0DE-08A0-8B49-A91D-7FD534D48AB0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AAF55D53-E53D-C44B-B19B-5D971554C8E5}" type="pres">
      <dgm:prSet presAssocID="{4DFA1825-F596-554C-B7F7-78003D1E0FA5}" presName="spacer" presStyleCnt="0"/>
      <dgm:spPr/>
    </dgm:pt>
    <dgm:pt modelId="{7780EE8F-C417-864F-B795-AA256713B8A4}" type="pres">
      <dgm:prSet presAssocID="{31792373-2421-FB40-97A8-70657E1C7D31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1D6FC325-6502-3F41-8615-B9816FF27DB0}" type="pres">
      <dgm:prSet presAssocID="{036559A3-0CC9-9143-BC4D-050323E95E75}" presName="spacer" presStyleCnt="0"/>
      <dgm:spPr/>
    </dgm:pt>
    <dgm:pt modelId="{F181A230-40D1-2D4A-923F-CD5915AFBB89}" type="pres">
      <dgm:prSet presAssocID="{A2C83AA4-21D1-B441-B8FE-6900AF02D7D0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AF482502-04A2-0A46-8A98-3EFFBE3CEBA5}" type="pres">
      <dgm:prSet presAssocID="{3174D6CE-FA48-8F48-9280-239D5E5A553E}" presName="spacer" presStyleCnt="0"/>
      <dgm:spPr/>
    </dgm:pt>
    <dgm:pt modelId="{B7F5BF66-A00E-E048-B664-A36388A8B6C3}" type="pres">
      <dgm:prSet presAssocID="{493B74BF-2AE4-6946-A9D8-B6C810753BE8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1B2262BC-47D7-2F42-B3BA-3C1BB4E964FA}" type="pres">
      <dgm:prSet presAssocID="{493B74BF-2AE4-6946-A9D8-B6C810753BE8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DBF6BB01-04C2-D140-B2E7-33F1003C819B}" type="presOf" srcId="{1A0B6092-2D8D-4D4D-BE46-EAB5131D150E}" destId="{7D183A9C-DF06-3D4E-8FDE-38D52D2D1C1A}" srcOrd="0" destOrd="0" presId="urn:microsoft.com/office/officeart/2005/8/layout/vList2"/>
    <dgm:cxn modelId="{C45EE701-F37A-A349-8355-1DDAF6FFCB04}" srcId="{5195CB91-188C-4142-8731-FE06797100F5}" destId="{6DB1421E-BDD2-8142-A3BA-9A886118B007}" srcOrd="1" destOrd="0" parTransId="{A059EC06-B544-EC43-9112-1856776E48CE}" sibTransId="{069F736C-294B-0F4B-B27E-FD791F14BFAC}"/>
    <dgm:cxn modelId="{8CC5A90C-59EE-1643-A4E7-5A856398DB97}" type="presOf" srcId="{493B74BF-2AE4-6946-A9D8-B6C810753BE8}" destId="{B7F5BF66-A00E-E048-B664-A36388A8B6C3}" srcOrd="0" destOrd="0" presId="urn:microsoft.com/office/officeart/2005/8/layout/vList2"/>
    <dgm:cxn modelId="{A3E2300E-D4F0-1C4A-9D8E-C613CDC5B970}" type="presOf" srcId="{34C9D0DE-08A0-8B49-A91D-7FD534D48AB0}" destId="{9999C1CC-16E6-3341-BA2B-E7C8BF20B929}" srcOrd="0" destOrd="0" presId="urn:microsoft.com/office/officeart/2005/8/layout/vList2"/>
    <dgm:cxn modelId="{700FB112-1F02-484A-AC28-4468A32E093E}" srcId="{5195CB91-188C-4142-8731-FE06797100F5}" destId="{A2C83AA4-21D1-B441-B8FE-6900AF02D7D0}" srcOrd="5" destOrd="0" parTransId="{E288FE7E-5AA3-F649-90E9-EAF948FF4187}" sibTransId="{3174D6CE-FA48-8F48-9280-239D5E5A553E}"/>
    <dgm:cxn modelId="{8C031214-8413-8F4D-AB76-DEAFBC19640F}" type="presOf" srcId="{0B1469B6-3EDD-A847-86AB-D68160C0C731}" destId="{46F30755-B089-F748-BD03-6D9D0269F108}" srcOrd="0" destOrd="0" presId="urn:microsoft.com/office/officeart/2005/8/layout/vList2"/>
    <dgm:cxn modelId="{35DFD422-1647-964A-A5EC-41D6AC278CFB}" srcId="{5195CB91-188C-4142-8731-FE06797100F5}" destId="{31792373-2421-FB40-97A8-70657E1C7D31}" srcOrd="4" destOrd="0" parTransId="{7AFCDAD1-30D5-E84C-BFA4-3135F60D253F}" sibTransId="{036559A3-0CC9-9143-BC4D-050323E95E75}"/>
    <dgm:cxn modelId="{B02F2E25-6A21-D143-9EC7-BE06C6CD9F2B}" srcId="{5195CB91-188C-4142-8731-FE06797100F5}" destId="{1A0B6092-2D8D-4D4D-BE46-EAB5131D150E}" srcOrd="2" destOrd="0" parTransId="{14FA11B2-3F0D-524C-9744-C9B8A9AB4696}" sibTransId="{66943BA4-C8C2-2F4E-BBF2-48BFBB30BDCF}"/>
    <dgm:cxn modelId="{1043C025-7AFD-C44F-AAA9-A6C1585B38E9}" srcId="{5195CB91-188C-4142-8731-FE06797100F5}" destId="{34C9D0DE-08A0-8B49-A91D-7FD534D48AB0}" srcOrd="3" destOrd="0" parTransId="{A2366C9B-5436-5843-B847-E25A370F7850}" sibTransId="{4DFA1825-F596-554C-B7F7-78003D1E0FA5}"/>
    <dgm:cxn modelId="{BBF8822F-535C-3646-835A-F77B5C41AA11}" srcId="{493B74BF-2AE4-6946-A9D8-B6C810753BE8}" destId="{208BC3FA-0FF4-3549-A38E-76784CEF3CD3}" srcOrd="1" destOrd="0" parTransId="{6DC3AA87-B0F5-2649-A06A-E4FED5954B8C}" sibTransId="{C27F90C1-E3C8-E14A-81A2-E275DBBC4E68}"/>
    <dgm:cxn modelId="{6667F33E-7DFE-3B45-A360-58D8BC46C6B0}" type="presOf" srcId="{9739899D-7C45-6543-90C4-24E8B97FD736}" destId="{1B2262BC-47D7-2F42-B3BA-3C1BB4E964FA}" srcOrd="0" destOrd="2" presId="urn:microsoft.com/office/officeart/2005/8/layout/vList2"/>
    <dgm:cxn modelId="{4135153F-3D08-E24F-8F79-2D9B5FC79970}" type="presOf" srcId="{FA5A5B7D-98FD-E04F-A390-778FDECFE51B}" destId="{FFDA6B7E-57E5-7844-87F0-4A4C526523DD}" srcOrd="0" destOrd="0" presId="urn:microsoft.com/office/officeart/2005/8/layout/vList2"/>
    <dgm:cxn modelId="{0D6FB55B-BBB8-3341-B1C6-AF08EDF64532}" type="presOf" srcId="{5195CB91-188C-4142-8731-FE06797100F5}" destId="{1C15DFD2-36CC-5D4F-BF6F-14FA59FDFFF8}" srcOrd="0" destOrd="0" presId="urn:microsoft.com/office/officeart/2005/8/layout/vList2"/>
    <dgm:cxn modelId="{EEC72F45-533C-5343-80A3-1421DCA150AC}" srcId="{6DB1421E-BDD2-8142-A3BA-9A886118B007}" destId="{FA5A5B7D-98FD-E04F-A390-778FDECFE51B}" srcOrd="0" destOrd="0" parTransId="{1C04B11A-B290-114F-AB11-63282FAAF11F}" sibTransId="{08A4B588-BC31-E64B-A56F-BB1610D52D0F}"/>
    <dgm:cxn modelId="{8DB5326C-91F6-F448-8A50-531C2ED1385F}" type="presOf" srcId="{EA845578-D129-7C49-A7B6-D66A02210940}" destId="{1B2262BC-47D7-2F42-B3BA-3C1BB4E964FA}" srcOrd="0" destOrd="0" presId="urn:microsoft.com/office/officeart/2005/8/layout/vList2"/>
    <dgm:cxn modelId="{03658A54-5377-6847-B5E7-B5B7F9633C99}" type="presOf" srcId="{31792373-2421-FB40-97A8-70657E1C7D31}" destId="{7780EE8F-C417-864F-B795-AA256713B8A4}" srcOrd="0" destOrd="0" presId="urn:microsoft.com/office/officeart/2005/8/layout/vList2"/>
    <dgm:cxn modelId="{B70E1878-C219-284A-9AAD-80D54616597A}" type="presOf" srcId="{6DB1421E-BDD2-8142-A3BA-9A886118B007}" destId="{0669FA7B-B884-4243-854D-0741ED4CCE49}" srcOrd="0" destOrd="0" presId="urn:microsoft.com/office/officeart/2005/8/layout/vList2"/>
    <dgm:cxn modelId="{624DCB78-7E34-DF45-A0C2-D88332FBAA1E}" type="presOf" srcId="{208BC3FA-0FF4-3549-A38E-76784CEF3CD3}" destId="{1B2262BC-47D7-2F42-B3BA-3C1BB4E964FA}" srcOrd="0" destOrd="1" presId="urn:microsoft.com/office/officeart/2005/8/layout/vList2"/>
    <dgm:cxn modelId="{C1A06F9C-BF54-1047-85A9-D9476429468D}" srcId="{493B74BF-2AE4-6946-A9D8-B6C810753BE8}" destId="{9739899D-7C45-6543-90C4-24E8B97FD736}" srcOrd="2" destOrd="0" parTransId="{671D38C5-CB06-0941-B022-201924F3BBC9}" sibTransId="{62151A2F-D98A-8B41-88A8-38754EB0F40F}"/>
    <dgm:cxn modelId="{393EACAA-1B36-E84E-A0F1-D00488CF1498}" srcId="{5195CB91-188C-4142-8731-FE06797100F5}" destId="{0B1469B6-3EDD-A847-86AB-D68160C0C731}" srcOrd="0" destOrd="0" parTransId="{D14EA5C3-02C7-824E-8D0B-8EBC1F97FADB}" sibTransId="{CBD4C76E-791A-614A-BECE-BFD70B9AB4B1}"/>
    <dgm:cxn modelId="{20D792CC-12C1-CD4D-8C07-C7AE8BA35BD5}" srcId="{493B74BF-2AE4-6946-A9D8-B6C810753BE8}" destId="{EA845578-D129-7C49-A7B6-D66A02210940}" srcOrd="0" destOrd="0" parTransId="{15C3F271-5A94-8641-9603-8C5A92BF7EDF}" sibTransId="{939EA8F6-BBAA-734B-80AC-76AFAD7D877F}"/>
    <dgm:cxn modelId="{7396F2D1-1A49-0349-B275-B6A921929CA6}" type="presOf" srcId="{A2C83AA4-21D1-B441-B8FE-6900AF02D7D0}" destId="{F181A230-40D1-2D4A-923F-CD5915AFBB89}" srcOrd="0" destOrd="0" presId="urn:microsoft.com/office/officeart/2005/8/layout/vList2"/>
    <dgm:cxn modelId="{EC2A0EF2-90C3-C94E-B3D0-BC9DA6B13306}" srcId="{5195CB91-188C-4142-8731-FE06797100F5}" destId="{493B74BF-2AE4-6946-A9D8-B6C810753BE8}" srcOrd="6" destOrd="0" parTransId="{2AB6E514-1B14-0B48-9FA4-3DB7F698175F}" sibTransId="{01A305F5-0EC7-EE46-AF43-CD20C0A16D69}"/>
    <dgm:cxn modelId="{F66A9A57-9030-7A42-9B13-DBAEDC9AA517}" type="presParOf" srcId="{1C15DFD2-36CC-5D4F-BF6F-14FA59FDFFF8}" destId="{46F30755-B089-F748-BD03-6D9D0269F108}" srcOrd="0" destOrd="0" presId="urn:microsoft.com/office/officeart/2005/8/layout/vList2"/>
    <dgm:cxn modelId="{5DDAF073-252B-F44B-B3AE-86F3693EECC5}" type="presParOf" srcId="{1C15DFD2-36CC-5D4F-BF6F-14FA59FDFFF8}" destId="{5A6744FD-A1B1-364E-A30E-E7A2C20B77EE}" srcOrd="1" destOrd="0" presId="urn:microsoft.com/office/officeart/2005/8/layout/vList2"/>
    <dgm:cxn modelId="{9EC3D81C-DE18-B34C-9385-E7A63D012A47}" type="presParOf" srcId="{1C15DFD2-36CC-5D4F-BF6F-14FA59FDFFF8}" destId="{0669FA7B-B884-4243-854D-0741ED4CCE49}" srcOrd="2" destOrd="0" presId="urn:microsoft.com/office/officeart/2005/8/layout/vList2"/>
    <dgm:cxn modelId="{13F0CAE7-A49C-8845-B203-074A3D68FAEF}" type="presParOf" srcId="{1C15DFD2-36CC-5D4F-BF6F-14FA59FDFFF8}" destId="{FFDA6B7E-57E5-7844-87F0-4A4C526523DD}" srcOrd="3" destOrd="0" presId="urn:microsoft.com/office/officeart/2005/8/layout/vList2"/>
    <dgm:cxn modelId="{7F645E46-F210-B747-BBBA-354A7BAF4EFE}" type="presParOf" srcId="{1C15DFD2-36CC-5D4F-BF6F-14FA59FDFFF8}" destId="{7D183A9C-DF06-3D4E-8FDE-38D52D2D1C1A}" srcOrd="4" destOrd="0" presId="urn:microsoft.com/office/officeart/2005/8/layout/vList2"/>
    <dgm:cxn modelId="{99E7BE5F-20AD-694B-AA30-15214F4696E4}" type="presParOf" srcId="{1C15DFD2-36CC-5D4F-BF6F-14FA59FDFFF8}" destId="{69ECC12B-5A80-AA49-B18B-35DF4DB614DD}" srcOrd="5" destOrd="0" presId="urn:microsoft.com/office/officeart/2005/8/layout/vList2"/>
    <dgm:cxn modelId="{6CC40E53-EEF1-C341-BA99-EDDED73F404C}" type="presParOf" srcId="{1C15DFD2-36CC-5D4F-BF6F-14FA59FDFFF8}" destId="{9999C1CC-16E6-3341-BA2B-E7C8BF20B929}" srcOrd="6" destOrd="0" presId="urn:microsoft.com/office/officeart/2005/8/layout/vList2"/>
    <dgm:cxn modelId="{1CB24C7A-07F2-294B-BBCB-A778A1A4E757}" type="presParOf" srcId="{1C15DFD2-36CC-5D4F-BF6F-14FA59FDFFF8}" destId="{AAF55D53-E53D-C44B-B19B-5D971554C8E5}" srcOrd="7" destOrd="0" presId="urn:microsoft.com/office/officeart/2005/8/layout/vList2"/>
    <dgm:cxn modelId="{8FA6BD0A-FB9E-854C-A032-58F9E4C1CAD7}" type="presParOf" srcId="{1C15DFD2-36CC-5D4F-BF6F-14FA59FDFFF8}" destId="{7780EE8F-C417-864F-B795-AA256713B8A4}" srcOrd="8" destOrd="0" presId="urn:microsoft.com/office/officeart/2005/8/layout/vList2"/>
    <dgm:cxn modelId="{4AE30E4D-D740-5F4F-AE48-50661CE3E899}" type="presParOf" srcId="{1C15DFD2-36CC-5D4F-BF6F-14FA59FDFFF8}" destId="{1D6FC325-6502-3F41-8615-B9816FF27DB0}" srcOrd="9" destOrd="0" presId="urn:microsoft.com/office/officeart/2005/8/layout/vList2"/>
    <dgm:cxn modelId="{4715E84F-CE5A-6E4D-BF0A-6BC6DEE91F8B}" type="presParOf" srcId="{1C15DFD2-36CC-5D4F-BF6F-14FA59FDFFF8}" destId="{F181A230-40D1-2D4A-923F-CD5915AFBB89}" srcOrd="10" destOrd="0" presId="urn:microsoft.com/office/officeart/2005/8/layout/vList2"/>
    <dgm:cxn modelId="{ED3527AF-876E-7A4A-8E3A-41F8232A2DB8}" type="presParOf" srcId="{1C15DFD2-36CC-5D4F-BF6F-14FA59FDFFF8}" destId="{AF482502-04A2-0A46-8A98-3EFFBE3CEBA5}" srcOrd="11" destOrd="0" presId="urn:microsoft.com/office/officeart/2005/8/layout/vList2"/>
    <dgm:cxn modelId="{72DEB6FC-7611-3542-970D-39E8825DBF70}" type="presParOf" srcId="{1C15DFD2-36CC-5D4F-BF6F-14FA59FDFFF8}" destId="{B7F5BF66-A00E-E048-B664-A36388A8B6C3}" srcOrd="12" destOrd="0" presId="urn:microsoft.com/office/officeart/2005/8/layout/vList2"/>
    <dgm:cxn modelId="{FFB21C51-2B0D-8240-8EB0-47C709A2634B}" type="presParOf" srcId="{1C15DFD2-36CC-5D4F-BF6F-14FA59FDFFF8}" destId="{1B2262BC-47D7-2F42-B3BA-3C1BB4E964FA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9B4334E-25CE-4DF2-BA5D-45B0543C03C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76125AE-250F-462D-9B60-74B900D7EFDE}">
      <dgm:prSet/>
      <dgm:spPr/>
      <dgm:t>
        <a:bodyPr/>
        <a:lstStyle/>
        <a:p>
          <a:r>
            <a:rPr lang="en-US"/>
            <a:t>Plan for multiple environments</a:t>
          </a:r>
        </a:p>
      </dgm:t>
    </dgm:pt>
    <dgm:pt modelId="{919CE3EA-B247-44D7-A49D-DEA32AE09180}" type="parTrans" cxnId="{D16B96A8-42AC-46E1-8440-36209D07B888}">
      <dgm:prSet/>
      <dgm:spPr/>
      <dgm:t>
        <a:bodyPr/>
        <a:lstStyle/>
        <a:p>
          <a:endParaRPr lang="en-US"/>
        </a:p>
      </dgm:t>
    </dgm:pt>
    <dgm:pt modelId="{5ABD1788-0224-408C-AA62-55B139648FD0}" type="sibTrans" cxnId="{D16B96A8-42AC-46E1-8440-36209D07B888}">
      <dgm:prSet/>
      <dgm:spPr/>
      <dgm:t>
        <a:bodyPr/>
        <a:lstStyle/>
        <a:p>
          <a:endParaRPr lang="en-US"/>
        </a:p>
      </dgm:t>
    </dgm:pt>
    <dgm:pt modelId="{035ABF60-16AB-4036-9404-DAF799E06630}">
      <dgm:prSet/>
      <dgm:spPr/>
      <dgm:t>
        <a:bodyPr/>
        <a:lstStyle/>
        <a:p>
          <a:r>
            <a:rPr lang="en-US"/>
            <a:t>Development</a:t>
          </a:r>
        </a:p>
      </dgm:t>
    </dgm:pt>
    <dgm:pt modelId="{C9BF260C-BB69-40E5-91C9-58584A109079}" type="parTrans" cxnId="{4B274501-E435-4FB8-A74D-FCFD3D41A633}">
      <dgm:prSet/>
      <dgm:spPr/>
      <dgm:t>
        <a:bodyPr/>
        <a:lstStyle/>
        <a:p>
          <a:endParaRPr lang="en-US"/>
        </a:p>
      </dgm:t>
    </dgm:pt>
    <dgm:pt modelId="{740B926A-507A-4D66-8F29-557D39D71D66}" type="sibTrans" cxnId="{4B274501-E435-4FB8-A74D-FCFD3D41A633}">
      <dgm:prSet/>
      <dgm:spPr/>
      <dgm:t>
        <a:bodyPr/>
        <a:lstStyle/>
        <a:p>
          <a:endParaRPr lang="en-US"/>
        </a:p>
      </dgm:t>
    </dgm:pt>
    <dgm:pt modelId="{879161D2-24D5-48F0-BCD3-75851EA59F7C}">
      <dgm:prSet/>
      <dgm:spPr/>
      <dgm:t>
        <a:bodyPr/>
        <a:lstStyle/>
        <a:p>
          <a:r>
            <a:rPr lang="en-US"/>
            <a:t>Testing</a:t>
          </a:r>
        </a:p>
      </dgm:t>
    </dgm:pt>
    <dgm:pt modelId="{90AFADA5-0F38-4334-B3F9-2BBF525FD0F4}" type="parTrans" cxnId="{8D08DB45-EC10-4C77-8709-6EFB56557C00}">
      <dgm:prSet/>
      <dgm:spPr/>
      <dgm:t>
        <a:bodyPr/>
        <a:lstStyle/>
        <a:p>
          <a:endParaRPr lang="en-US"/>
        </a:p>
      </dgm:t>
    </dgm:pt>
    <dgm:pt modelId="{A833E6CC-31C6-4530-9AF4-0E0FE05CEC94}" type="sibTrans" cxnId="{8D08DB45-EC10-4C77-8709-6EFB56557C00}">
      <dgm:prSet/>
      <dgm:spPr/>
      <dgm:t>
        <a:bodyPr/>
        <a:lstStyle/>
        <a:p>
          <a:endParaRPr lang="en-US"/>
        </a:p>
      </dgm:t>
    </dgm:pt>
    <dgm:pt modelId="{F65FFBE7-AF4F-4041-A1F3-D3843EB01C46}">
      <dgm:prSet/>
      <dgm:spPr/>
      <dgm:t>
        <a:bodyPr/>
        <a:lstStyle/>
        <a:p>
          <a:r>
            <a:rPr lang="en-US"/>
            <a:t>Staging</a:t>
          </a:r>
        </a:p>
      </dgm:t>
    </dgm:pt>
    <dgm:pt modelId="{C6BD6CC8-227D-4A77-A273-239C7B79F7EF}" type="parTrans" cxnId="{BCA54259-EE56-425B-85B6-484371329A91}">
      <dgm:prSet/>
      <dgm:spPr/>
      <dgm:t>
        <a:bodyPr/>
        <a:lstStyle/>
        <a:p>
          <a:endParaRPr lang="en-US"/>
        </a:p>
      </dgm:t>
    </dgm:pt>
    <dgm:pt modelId="{F5A5F24D-E602-4335-88F3-A0A4B7CA8367}" type="sibTrans" cxnId="{BCA54259-EE56-425B-85B6-484371329A91}">
      <dgm:prSet/>
      <dgm:spPr/>
      <dgm:t>
        <a:bodyPr/>
        <a:lstStyle/>
        <a:p>
          <a:endParaRPr lang="en-US"/>
        </a:p>
      </dgm:t>
    </dgm:pt>
    <dgm:pt modelId="{4FE031D7-0DAE-4D8C-B385-EBAB1CC7836C}">
      <dgm:prSet/>
      <dgm:spPr/>
      <dgm:t>
        <a:bodyPr/>
        <a:lstStyle/>
        <a:p>
          <a:r>
            <a:rPr lang="en-US"/>
            <a:t>Production</a:t>
          </a:r>
        </a:p>
      </dgm:t>
    </dgm:pt>
    <dgm:pt modelId="{1F858FAE-B71C-40B5-B7D3-DB0BCC11E0D8}" type="parTrans" cxnId="{5E543B51-B31D-454B-B3C1-95E34CC6E256}">
      <dgm:prSet/>
      <dgm:spPr/>
      <dgm:t>
        <a:bodyPr/>
        <a:lstStyle/>
        <a:p>
          <a:endParaRPr lang="en-US"/>
        </a:p>
      </dgm:t>
    </dgm:pt>
    <dgm:pt modelId="{BF32CFA3-37F0-413B-9E6B-5CDB6CC368C8}" type="sibTrans" cxnId="{5E543B51-B31D-454B-B3C1-95E34CC6E256}">
      <dgm:prSet/>
      <dgm:spPr/>
      <dgm:t>
        <a:bodyPr/>
        <a:lstStyle/>
        <a:p>
          <a:endParaRPr lang="en-US"/>
        </a:p>
      </dgm:t>
    </dgm:pt>
    <dgm:pt modelId="{D947C89A-2F14-4CE6-AA94-50934B52C545}">
      <dgm:prSet/>
      <dgm:spPr/>
      <dgm:t>
        <a:bodyPr/>
        <a:lstStyle/>
        <a:p>
          <a:r>
            <a:rPr lang="en-US"/>
            <a:t>Document Configuration Changes</a:t>
          </a:r>
        </a:p>
      </dgm:t>
    </dgm:pt>
    <dgm:pt modelId="{33E22DBC-4779-456E-877C-9A5D7C7A2626}" type="parTrans" cxnId="{75605B21-4807-4055-8672-4C5654099F2C}">
      <dgm:prSet/>
      <dgm:spPr/>
      <dgm:t>
        <a:bodyPr/>
        <a:lstStyle/>
        <a:p>
          <a:endParaRPr lang="en-US"/>
        </a:p>
      </dgm:t>
    </dgm:pt>
    <dgm:pt modelId="{1C02F041-66C2-41DD-A391-0717AB9A3C68}" type="sibTrans" cxnId="{75605B21-4807-4055-8672-4C5654099F2C}">
      <dgm:prSet/>
      <dgm:spPr/>
      <dgm:t>
        <a:bodyPr/>
        <a:lstStyle/>
        <a:p>
          <a:endParaRPr lang="en-US"/>
        </a:p>
      </dgm:t>
    </dgm:pt>
    <dgm:pt modelId="{20DFDC18-E2F0-4579-A31F-64BBC98BD0A2}">
      <dgm:prSet/>
      <dgm:spPr/>
      <dgm:t>
        <a:bodyPr/>
        <a:lstStyle/>
        <a:p>
          <a:r>
            <a:rPr lang="en-US"/>
            <a:t>Automate via Azure Pipelines	</a:t>
          </a:r>
        </a:p>
      </dgm:t>
    </dgm:pt>
    <dgm:pt modelId="{4EC0FA53-B8CF-46B5-93A0-55D699C9B295}" type="parTrans" cxnId="{3474CE5C-DC74-44CF-A9AC-3A6CAC8033B9}">
      <dgm:prSet/>
      <dgm:spPr/>
      <dgm:t>
        <a:bodyPr/>
        <a:lstStyle/>
        <a:p>
          <a:endParaRPr lang="en-US"/>
        </a:p>
      </dgm:t>
    </dgm:pt>
    <dgm:pt modelId="{F765BFB0-2BDE-44E6-B1CC-0EDC7A7C7317}" type="sibTrans" cxnId="{3474CE5C-DC74-44CF-A9AC-3A6CAC8033B9}">
      <dgm:prSet/>
      <dgm:spPr/>
      <dgm:t>
        <a:bodyPr/>
        <a:lstStyle/>
        <a:p>
          <a:endParaRPr lang="en-US"/>
        </a:p>
      </dgm:t>
    </dgm:pt>
    <dgm:pt modelId="{AF5423A0-8B6D-4A92-9395-4D16F0796E87}" type="pres">
      <dgm:prSet presAssocID="{29B4334E-25CE-4DF2-BA5D-45B0543C03C6}" presName="root" presStyleCnt="0">
        <dgm:presLayoutVars>
          <dgm:dir/>
          <dgm:resizeHandles val="exact"/>
        </dgm:presLayoutVars>
      </dgm:prSet>
      <dgm:spPr/>
    </dgm:pt>
    <dgm:pt modelId="{8F321775-A897-4F40-8C14-E6E2E5CD7843}" type="pres">
      <dgm:prSet presAssocID="{676125AE-250F-462D-9B60-74B900D7EFDE}" presName="compNode" presStyleCnt="0"/>
      <dgm:spPr/>
    </dgm:pt>
    <dgm:pt modelId="{2F51ABEF-649D-46A7-95CC-30C095632E74}" type="pres">
      <dgm:prSet presAssocID="{676125AE-250F-462D-9B60-74B900D7EFDE}" presName="bgRect" presStyleLbl="bgShp" presStyleIdx="0" presStyleCnt="3"/>
      <dgm:spPr/>
    </dgm:pt>
    <dgm:pt modelId="{09731C8C-1505-43FF-B12B-988FF323DD81}" type="pres">
      <dgm:prSet presAssocID="{676125AE-250F-462D-9B60-74B900D7EFD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EB60E062-D980-4B6F-B0E9-32AA8B9AD505}" type="pres">
      <dgm:prSet presAssocID="{676125AE-250F-462D-9B60-74B900D7EFDE}" presName="spaceRect" presStyleCnt="0"/>
      <dgm:spPr/>
    </dgm:pt>
    <dgm:pt modelId="{3DDFEBC6-F479-492F-AAD4-E580D4F494FA}" type="pres">
      <dgm:prSet presAssocID="{676125AE-250F-462D-9B60-74B900D7EFDE}" presName="parTx" presStyleLbl="revTx" presStyleIdx="0" presStyleCnt="4">
        <dgm:presLayoutVars>
          <dgm:chMax val="0"/>
          <dgm:chPref val="0"/>
        </dgm:presLayoutVars>
      </dgm:prSet>
      <dgm:spPr/>
    </dgm:pt>
    <dgm:pt modelId="{B4936FED-0C5E-4BC5-83BE-2F854F516F83}" type="pres">
      <dgm:prSet presAssocID="{676125AE-250F-462D-9B60-74B900D7EFDE}" presName="desTx" presStyleLbl="revTx" presStyleIdx="1" presStyleCnt="4">
        <dgm:presLayoutVars/>
      </dgm:prSet>
      <dgm:spPr/>
    </dgm:pt>
    <dgm:pt modelId="{936591DF-963F-4C4B-BCAA-BBBBC6B5A96E}" type="pres">
      <dgm:prSet presAssocID="{5ABD1788-0224-408C-AA62-55B139648FD0}" presName="sibTrans" presStyleCnt="0"/>
      <dgm:spPr/>
    </dgm:pt>
    <dgm:pt modelId="{F6914E5D-ED93-4704-9551-4173D3601573}" type="pres">
      <dgm:prSet presAssocID="{D947C89A-2F14-4CE6-AA94-50934B52C545}" presName="compNode" presStyleCnt="0"/>
      <dgm:spPr/>
    </dgm:pt>
    <dgm:pt modelId="{35FC6A6C-970B-4802-8103-DE27F7586072}" type="pres">
      <dgm:prSet presAssocID="{D947C89A-2F14-4CE6-AA94-50934B52C545}" presName="bgRect" presStyleLbl="bgShp" presStyleIdx="1" presStyleCnt="3"/>
      <dgm:spPr/>
    </dgm:pt>
    <dgm:pt modelId="{97D94199-7A6A-4FD3-A8C3-9983C35A952F}" type="pres">
      <dgm:prSet presAssocID="{D947C89A-2F14-4CE6-AA94-50934B52C545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"/>
        </a:ext>
      </dgm:extLst>
    </dgm:pt>
    <dgm:pt modelId="{B5053289-91AD-4A0B-B5A9-3E2B58E357DA}" type="pres">
      <dgm:prSet presAssocID="{D947C89A-2F14-4CE6-AA94-50934B52C545}" presName="spaceRect" presStyleCnt="0"/>
      <dgm:spPr/>
    </dgm:pt>
    <dgm:pt modelId="{A83AAE35-1509-4CBC-AEFA-F423754B1842}" type="pres">
      <dgm:prSet presAssocID="{D947C89A-2F14-4CE6-AA94-50934B52C545}" presName="parTx" presStyleLbl="revTx" presStyleIdx="2" presStyleCnt="4">
        <dgm:presLayoutVars>
          <dgm:chMax val="0"/>
          <dgm:chPref val="0"/>
        </dgm:presLayoutVars>
      </dgm:prSet>
      <dgm:spPr/>
    </dgm:pt>
    <dgm:pt modelId="{FCB37448-322F-40E6-AFA2-C6F4E0455FDA}" type="pres">
      <dgm:prSet presAssocID="{1C02F041-66C2-41DD-A391-0717AB9A3C68}" presName="sibTrans" presStyleCnt="0"/>
      <dgm:spPr/>
    </dgm:pt>
    <dgm:pt modelId="{7714DF88-B249-42C4-9AF6-1EDAA06EB0B1}" type="pres">
      <dgm:prSet presAssocID="{20DFDC18-E2F0-4579-A31F-64BBC98BD0A2}" presName="compNode" presStyleCnt="0"/>
      <dgm:spPr/>
    </dgm:pt>
    <dgm:pt modelId="{23A98F5D-EF7C-4C86-8EFF-32454A4CB0A8}" type="pres">
      <dgm:prSet presAssocID="{20DFDC18-E2F0-4579-A31F-64BBC98BD0A2}" presName="bgRect" presStyleLbl="bgShp" presStyleIdx="2" presStyleCnt="3"/>
      <dgm:spPr/>
    </dgm:pt>
    <dgm:pt modelId="{0E5D1C16-9623-4331-987F-AA60E75C3589}" type="pres">
      <dgm:prSet presAssocID="{20DFDC18-E2F0-4579-A31F-64BBC98BD0A2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82F9CE55-CDA4-409F-80FE-3BD66099499B}" type="pres">
      <dgm:prSet presAssocID="{20DFDC18-E2F0-4579-A31F-64BBC98BD0A2}" presName="spaceRect" presStyleCnt="0"/>
      <dgm:spPr/>
    </dgm:pt>
    <dgm:pt modelId="{9A522752-36BF-4218-A41C-F788A061DB4A}" type="pres">
      <dgm:prSet presAssocID="{20DFDC18-E2F0-4579-A31F-64BBC98BD0A2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4B274501-E435-4FB8-A74D-FCFD3D41A633}" srcId="{676125AE-250F-462D-9B60-74B900D7EFDE}" destId="{035ABF60-16AB-4036-9404-DAF799E06630}" srcOrd="0" destOrd="0" parTransId="{C9BF260C-BB69-40E5-91C9-58584A109079}" sibTransId="{740B926A-507A-4D66-8F29-557D39D71D66}"/>
    <dgm:cxn modelId="{45345F0C-18CA-4F2A-9FBA-2A702B032D68}" type="presOf" srcId="{035ABF60-16AB-4036-9404-DAF799E06630}" destId="{B4936FED-0C5E-4BC5-83BE-2F854F516F83}" srcOrd="0" destOrd="0" presId="urn:microsoft.com/office/officeart/2018/2/layout/IconVerticalSolidList"/>
    <dgm:cxn modelId="{DF754917-93AB-4ED2-B0A5-F1DDFB6C4A46}" type="presOf" srcId="{879161D2-24D5-48F0-BCD3-75851EA59F7C}" destId="{B4936FED-0C5E-4BC5-83BE-2F854F516F83}" srcOrd="0" destOrd="1" presId="urn:microsoft.com/office/officeart/2018/2/layout/IconVerticalSolidList"/>
    <dgm:cxn modelId="{75605B21-4807-4055-8672-4C5654099F2C}" srcId="{29B4334E-25CE-4DF2-BA5D-45B0543C03C6}" destId="{D947C89A-2F14-4CE6-AA94-50934B52C545}" srcOrd="1" destOrd="0" parTransId="{33E22DBC-4779-456E-877C-9A5D7C7A2626}" sibTransId="{1C02F041-66C2-41DD-A391-0717AB9A3C68}"/>
    <dgm:cxn modelId="{92F7E622-4859-4946-B809-2D994CFFA385}" type="presOf" srcId="{F65FFBE7-AF4F-4041-A1F3-D3843EB01C46}" destId="{B4936FED-0C5E-4BC5-83BE-2F854F516F83}" srcOrd="0" destOrd="2" presId="urn:microsoft.com/office/officeart/2018/2/layout/IconVerticalSolidList"/>
    <dgm:cxn modelId="{3474CE5C-DC74-44CF-A9AC-3A6CAC8033B9}" srcId="{29B4334E-25CE-4DF2-BA5D-45B0543C03C6}" destId="{20DFDC18-E2F0-4579-A31F-64BBC98BD0A2}" srcOrd="2" destOrd="0" parTransId="{4EC0FA53-B8CF-46B5-93A0-55D699C9B295}" sibTransId="{F765BFB0-2BDE-44E6-B1CC-0EDC7A7C7317}"/>
    <dgm:cxn modelId="{9553865F-F79E-4C7D-A622-434A8906A034}" type="presOf" srcId="{676125AE-250F-462D-9B60-74B900D7EFDE}" destId="{3DDFEBC6-F479-492F-AAD4-E580D4F494FA}" srcOrd="0" destOrd="0" presId="urn:microsoft.com/office/officeart/2018/2/layout/IconVerticalSolidList"/>
    <dgm:cxn modelId="{8D08DB45-EC10-4C77-8709-6EFB56557C00}" srcId="{676125AE-250F-462D-9B60-74B900D7EFDE}" destId="{879161D2-24D5-48F0-BCD3-75851EA59F7C}" srcOrd="1" destOrd="0" parTransId="{90AFADA5-0F38-4334-B3F9-2BBF525FD0F4}" sibTransId="{A833E6CC-31C6-4530-9AF4-0E0FE05CEC94}"/>
    <dgm:cxn modelId="{FEA5A66D-5526-4CC6-87C8-71019DC9338E}" type="presOf" srcId="{D947C89A-2F14-4CE6-AA94-50934B52C545}" destId="{A83AAE35-1509-4CBC-AEFA-F423754B1842}" srcOrd="0" destOrd="0" presId="urn:microsoft.com/office/officeart/2018/2/layout/IconVerticalSolidList"/>
    <dgm:cxn modelId="{5E543B51-B31D-454B-B3C1-95E34CC6E256}" srcId="{676125AE-250F-462D-9B60-74B900D7EFDE}" destId="{4FE031D7-0DAE-4D8C-B385-EBAB1CC7836C}" srcOrd="3" destOrd="0" parTransId="{1F858FAE-B71C-40B5-B7D3-DB0BCC11E0D8}" sibTransId="{BF32CFA3-37F0-413B-9E6B-5CDB6CC368C8}"/>
    <dgm:cxn modelId="{834E0453-0730-47FC-81B2-5D0E71602589}" type="presOf" srcId="{4FE031D7-0DAE-4D8C-B385-EBAB1CC7836C}" destId="{B4936FED-0C5E-4BC5-83BE-2F854F516F83}" srcOrd="0" destOrd="3" presId="urn:microsoft.com/office/officeart/2018/2/layout/IconVerticalSolidList"/>
    <dgm:cxn modelId="{BCA54259-EE56-425B-85B6-484371329A91}" srcId="{676125AE-250F-462D-9B60-74B900D7EFDE}" destId="{F65FFBE7-AF4F-4041-A1F3-D3843EB01C46}" srcOrd="2" destOrd="0" parTransId="{C6BD6CC8-227D-4A77-A273-239C7B79F7EF}" sibTransId="{F5A5F24D-E602-4335-88F3-A0A4B7CA8367}"/>
    <dgm:cxn modelId="{6C1D9682-9FA6-4A98-8319-C551FDB49AF8}" type="presOf" srcId="{20DFDC18-E2F0-4579-A31F-64BBC98BD0A2}" destId="{9A522752-36BF-4218-A41C-F788A061DB4A}" srcOrd="0" destOrd="0" presId="urn:microsoft.com/office/officeart/2018/2/layout/IconVerticalSolidList"/>
    <dgm:cxn modelId="{D16B96A8-42AC-46E1-8440-36209D07B888}" srcId="{29B4334E-25CE-4DF2-BA5D-45B0543C03C6}" destId="{676125AE-250F-462D-9B60-74B900D7EFDE}" srcOrd="0" destOrd="0" parTransId="{919CE3EA-B247-44D7-A49D-DEA32AE09180}" sibTransId="{5ABD1788-0224-408C-AA62-55B139648FD0}"/>
    <dgm:cxn modelId="{F67C28B9-25E0-45DA-A590-F73757E928AB}" type="presOf" srcId="{29B4334E-25CE-4DF2-BA5D-45B0543C03C6}" destId="{AF5423A0-8B6D-4A92-9395-4D16F0796E87}" srcOrd="0" destOrd="0" presId="urn:microsoft.com/office/officeart/2018/2/layout/IconVerticalSolidList"/>
    <dgm:cxn modelId="{D5747A86-9E32-4EF0-BFB8-559DFF6A6B1B}" type="presParOf" srcId="{AF5423A0-8B6D-4A92-9395-4D16F0796E87}" destId="{8F321775-A897-4F40-8C14-E6E2E5CD7843}" srcOrd="0" destOrd="0" presId="urn:microsoft.com/office/officeart/2018/2/layout/IconVerticalSolidList"/>
    <dgm:cxn modelId="{3CC34DDE-C2E9-4026-AA2D-5A4AB057C02B}" type="presParOf" srcId="{8F321775-A897-4F40-8C14-E6E2E5CD7843}" destId="{2F51ABEF-649D-46A7-95CC-30C095632E74}" srcOrd="0" destOrd="0" presId="urn:microsoft.com/office/officeart/2018/2/layout/IconVerticalSolidList"/>
    <dgm:cxn modelId="{418EFD8F-D3FA-4645-B346-7C84462CCAA9}" type="presParOf" srcId="{8F321775-A897-4F40-8C14-E6E2E5CD7843}" destId="{09731C8C-1505-43FF-B12B-988FF323DD81}" srcOrd="1" destOrd="0" presId="urn:microsoft.com/office/officeart/2018/2/layout/IconVerticalSolidList"/>
    <dgm:cxn modelId="{12488B8C-A0DC-4438-B991-9285983850BA}" type="presParOf" srcId="{8F321775-A897-4F40-8C14-E6E2E5CD7843}" destId="{EB60E062-D980-4B6F-B0E9-32AA8B9AD505}" srcOrd="2" destOrd="0" presId="urn:microsoft.com/office/officeart/2018/2/layout/IconVerticalSolidList"/>
    <dgm:cxn modelId="{BCE2577F-DCD2-4D4E-84AB-4945D00B482F}" type="presParOf" srcId="{8F321775-A897-4F40-8C14-E6E2E5CD7843}" destId="{3DDFEBC6-F479-492F-AAD4-E580D4F494FA}" srcOrd="3" destOrd="0" presId="urn:microsoft.com/office/officeart/2018/2/layout/IconVerticalSolidList"/>
    <dgm:cxn modelId="{72265DCC-ABA2-471E-A875-FC1EF689AE77}" type="presParOf" srcId="{8F321775-A897-4F40-8C14-E6E2E5CD7843}" destId="{B4936FED-0C5E-4BC5-83BE-2F854F516F83}" srcOrd="4" destOrd="0" presId="urn:microsoft.com/office/officeart/2018/2/layout/IconVerticalSolidList"/>
    <dgm:cxn modelId="{FD16CF6B-170F-4EFA-9685-99A40E5D6C77}" type="presParOf" srcId="{AF5423A0-8B6D-4A92-9395-4D16F0796E87}" destId="{936591DF-963F-4C4B-BCAA-BBBBC6B5A96E}" srcOrd="1" destOrd="0" presId="urn:microsoft.com/office/officeart/2018/2/layout/IconVerticalSolidList"/>
    <dgm:cxn modelId="{9DBB5599-3D9D-4F72-8DBA-6A28A8DC6383}" type="presParOf" srcId="{AF5423A0-8B6D-4A92-9395-4D16F0796E87}" destId="{F6914E5D-ED93-4704-9551-4173D3601573}" srcOrd="2" destOrd="0" presId="urn:microsoft.com/office/officeart/2018/2/layout/IconVerticalSolidList"/>
    <dgm:cxn modelId="{B759168B-8CD2-40A7-94C1-F7B761C54F7B}" type="presParOf" srcId="{F6914E5D-ED93-4704-9551-4173D3601573}" destId="{35FC6A6C-970B-4802-8103-DE27F7586072}" srcOrd="0" destOrd="0" presId="urn:microsoft.com/office/officeart/2018/2/layout/IconVerticalSolidList"/>
    <dgm:cxn modelId="{A54936C8-6D24-4959-A126-0D71EB1DE1B8}" type="presParOf" srcId="{F6914E5D-ED93-4704-9551-4173D3601573}" destId="{97D94199-7A6A-4FD3-A8C3-9983C35A952F}" srcOrd="1" destOrd="0" presId="urn:microsoft.com/office/officeart/2018/2/layout/IconVerticalSolidList"/>
    <dgm:cxn modelId="{C83A48B4-9B5E-45D4-A7FC-785B7DAAD073}" type="presParOf" srcId="{F6914E5D-ED93-4704-9551-4173D3601573}" destId="{B5053289-91AD-4A0B-B5A9-3E2B58E357DA}" srcOrd="2" destOrd="0" presId="urn:microsoft.com/office/officeart/2018/2/layout/IconVerticalSolidList"/>
    <dgm:cxn modelId="{A1E7C1A5-2764-48C9-BD43-25288AA4E938}" type="presParOf" srcId="{F6914E5D-ED93-4704-9551-4173D3601573}" destId="{A83AAE35-1509-4CBC-AEFA-F423754B1842}" srcOrd="3" destOrd="0" presId="urn:microsoft.com/office/officeart/2018/2/layout/IconVerticalSolidList"/>
    <dgm:cxn modelId="{C7242881-A538-45F0-BAD3-9766F164394E}" type="presParOf" srcId="{AF5423A0-8B6D-4A92-9395-4D16F0796E87}" destId="{FCB37448-322F-40E6-AFA2-C6F4E0455FDA}" srcOrd="3" destOrd="0" presId="urn:microsoft.com/office/officeart/2018/2/layout/IconVerticalSolidList"/>
    <dgm:cxn modelId="{96998AA5-4FB5-4205-BB99-8E86F59B8EAE}" type="presParOf" srcId="{AF5423A0-8B6D-4A92-9395-4D16F0796E87}" destId="{7714DF88-B249-42C4-9AF6-1EDAA06EB0B1}" srcOrd="4" destOrd="0" presId="urn:microsoft.com/office/officeart/2018/2/layout/IconVerticalSolidList"/>
    <dgm:cxn modelId="{8DFF633C-B626-4DC0-B5C0-E936A12308EC}" type="presParOf" srcId="{7714DF88-B249-42C4-9AF6-1EDAA06EB0B1}" destId="{23A98F5D-EF7C-4C86-8EFF-32454A4CB0A8}" srcOrd="0" destOrd="0" presId="urn:microsoft.com/office/officeart/2018/2/layout/IconVerticalSolidList"/>
    <dgm:cxn modelId="{396CFD13-292F-4D06-BECD-F275815205CB}" type="presParOf" srcId="{7714DF88-B249-42C4-9AF6-1EDAA06EB0B1}" destId="{0E5D1C16-9623-4331-987F-AA60E75C3589}" srcOrd="1" destOrd="0" presId="urn:microsoft.com/office/officeart/2018/2/layout/IconVerticalSolidList"/>
    <dgm:cxn modelId="{71720355-DAAC-4D68-993F-C45553008CDD}" type="presParOf" srcId="{7714DF88-B249-42C4-9AF6-1EDAA06EB0B1}" destId="{82F9CE55-CDA4-409F-80FE-3BD66099499B}" srcOrd="2" destOrd="0" presId="urn:microsoft.com/office/officeart/2018/2/layout/IconVerticalSolidList"/>
    <dgm:cxn modelId="{6C0DAF3A-2C81-4F36-9083-3BC3EC1CD8C9}" type="presParOf" srcId="{7714DF88-B249-42C4-9AF6-1EDAA06EB0B1}" destId="{9A522752-36BF-4218-A41C-F788A061DB4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8FC1A26-398F-C545-BE21-5ED586E024B2}" type="doc">
      <dgm:prSet loTypeId="urn:microsoft.com/office/officeart/2005/8/layout/hierarchy2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2A1B35C-02F5-2047-9FD2-0F7E5635B05A}">
      <dgm:prSet/>
      <dgm:spPr/>
      <dgm:t>
        <a:bodyPr/>
        <a:lstStyle/>
        <a:p>
          <a:r>
            <a:rPr lang="en-US"/>
            <a:t>Dev Ops Options</a:t>
          </a:r>
        </a:p>
      </dgm:t>
    </dgm:pt>
    <dgm:pt modelId="{63BF55B1-AA50-D147-809E-21CBCA65A8B6}" type="parTrans" cxnId="{13B49F0C-7991-E946-A26B-437FA79CF0AE}">
      <dgm:prSet/>
      <dgm:spPr/>
      <dgm:t>
        <a:bodyPr/>
        <a:lstStyle/>
        <a:p>
          <a:endParaRPr lang="en-US"/>
        </a:p>
      </dgm:t>
    </dgm:pt>
    <dgm:pt modelId="{54858E31-4E55-8340-A5BE-4BC85799AF23}" type="sibTrans" cxnId="{13B49F0C-7991-E946-A26B-437FA79CF0AE}">
      <dgm:prSet/>
      <dgm:spPr/>
      <dgm:t>
        <a:bodyPr/>
        <a:lstStyle/>
        <a:p>
          <a:endParaRPr lang="en-US"/>
        </a:p>
      </dgm:t>
    </dgm:pt>
    <dgm:pt modelId="{5626A1AE-D38F-184F-BEE8-FA5DAB88A853}">
      <dgm:prSet/>
      <dgm:spPr/>
      <dgm:t>
        <a:bodyPr/>
        <a:lstStyle/>
        <a:p>
          <a:r>
            <a:rPr lang="en-US"/>
            <a:t>Azure Dev Ops</a:t>
          </a:r>
        </a:p>
      </dgm:t>
    </dgm:pt>
    <dgm:pt modelId="{362A8DE0-C1E9-F941-8340-8D5F793870A5}" type="parTrans" cxnId="{2B1F8395-E01F-4A41-AD40-B81384410F8B}">
      <dgm:prSet/>
      <dgm:spPr/>
      <dgm:t>
        <a:bodyPr/>
        <a:lstStyle/>
        <a:p>
          <a:endParaRPr lang="en-US"/>
        </a:p>
      </dgm:t>
    </dgm:pt>
    <dgm:pt modelId="{231ADF50-B48E-8D4F-B576-EFAFC42E9AB4}" type="sibTrans" cxnId="{2B1F8395-E01F-4A41-AD40-B81384410F8B}">
      <dgm:prSet/>
      <dgm:spPr/>
      <dgm:t>
        <a:bodyPr/>
        <a:lstStyle/>
        <a:p>
          <a:endParaRPr lang="en-US"/>
        </a:p>
      </dgm:t>
    </dgm:pt>
    <dgm:pt modelId="{E9A35FDF-38CF-5146-9C2B-866BB5667A13}">
      <dgm:prSet/>
      <dgm:spPr/>
      <dgm:t>
        <a:bodyPr/>
        <a:lstStyle/>
        <a:p>
          <a:r>
            <a:rPr lang="en-US"/>
            <a:t>GitHub</a:t>
          </a:r>
        </a:p>
      </dgm:t>
    </dgm:pt>
    <dgm:pt modelId="{641B1C37-32A8-7545-9D94-3F5AACDD0D4F}" type="parTrans" cxnId="{DDF2084C-78A5-D44E-80CE-A1B09FD4435D}">
      <dgm:prSet/>
      <dgm:spPr/>
      <dgm:t>
        <a:bodyPr/>
        <a:lstStyle/>
        <a:p>
          <a:endParaRPr lang="en-US"/>
        </a:p>
      </dgm:t>
    </dgm:pt>
    <dgm:pt modelId="{6D3EC064-EDF0-2B40-BD11-8C27D65779D8}" type="sibTrans" cxnId="{DDF2084C-78A5-D44E-80CE-A1B09FD4435D}">
      <dgm:prSet/>
      <dgm:spPr/>
      <dgm:t>
        <a:bodyPr/>
        <a:lstStyle/>
        <a:p>
          <a:endParaRPr lang="en-US"/>
        </a:p>
      </dgm:t>
    </dgm:pt>
    <dgm:pt modelId="{3B48549F-4E7D-0842-851F-6C015E235E94}">
      <dgm:prSet/>
      <dgm:spPr/>
      <dgm:t>
        <a:bodyPr/>
        <a:lstStyle/>
        <a:p>
          <a:r>
            <a:rPr lang="en-US"/>
            <a:t>BitBucket/Attlasian</a:t>
          </a:r>
        </a:p>
      </dgm:t>
    </dgm:pt>
    <dgm:pt modelId="{22B0A112-83C3-6345-A5E2-E29FD440F1C4}" type="parTrans" cxnId="{E83F0B6C-BA14-BB44-8B8C-62C87EB3826D}">
      <dgm:prSet/>
      <dgm:spPr/>
      <dgm:t>
        <a:bodyPr/>
        <a:lstStyle/>
        <a:p>
          <a:endParaRPr lang="en-US"/>
        </a:p>
      </dgm:t>
    </dgm:pt>
    <dgm:pt modelId="{941AFF3B-6280-604C-8C59-43041FF73537}" type="sibTrans" cxnId="{E83F0B6C-BA14-BB44-8B8C-62C87EB3826D}">
      <dgm:prSet/>
      <dgm:spPr/>
      <dgm:t>
        <a:bodyPr/>
        <a:lstStyle/>
        <a:p>
          <a:endParaRPr lang="en-US"/>
        </a:p>
      </dgm:t>
    </dgm:pt>
    <dgm:pt modelId="{F0B6C054-10EC-094A-9C81-C8CF7940AB28}" type="pres">
      <dgm:prSet presAssocID="{18FC1A26-398F-C545-BE21-5ED586E024B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686CB83-289A-C540-A7EE-FC2E67A2A1BA}" type="pres">
      <dgm:prSet presAssocID="{F2A1B35C-02F5-2047-9FD2-0F7E5635B05A}" presName="root1" presStyleCnt="0"/>
      <dgm:spPr/>
    </dgm:pt>
    <dgm:pt modelId="{2D36E735-58AC-7B41-84A8-A090F4098DF3}" type="pres">
      <dgm:prSet presAssocID="{F2A1B35C-02F5-2047-9FD2-0F7E5635B05A}" presName="LevelOneTextNode" presStyleLbl="node0" presStyleIdx="0" presStyleCnt="1">
        <dgm:presLayoutVars>
          <dgm:chPref val="3"/>
        </dgm:presLayoutVars>
      </dgm:prSet>
      <dgm:spPr/>
    </dgm:pt>
    <dgm:pt modelId="{C19FCEA7-6580-744B-A28F-BE87F976BCEA}" type="pres">
      <dgm:prSet presAssocID="{F2A1B35C-02F5-2047-9FD2-0F7E5635B05A}" presName="level2hierChild" presStyleCnt="0"/>
      <dgm:spPr/>
    </dgm:pt>
    <dgm:pt modelId="{9942036A-AE3B-DB4A-9ACD-5F521D97F843}" type="pres">
      <dgm:prSet presAssocID="{362A8DE0-C1E9-F941-8340-8D5F793870A5}" presName="conn2-1" presStyleLbl="parChTrans1D2" presStyleIdx="0" presStyleCnt="3"/>
      <dgm:spPr/>
    </dgm:pt>
    <dgm:pt modelId="{69D2BF02-9DE9-5F41-B402-B5BE9ED4C4A2}" type="pres">
      <dgm:prSet presAssocID="{362A8DE0-C1E9-F941-8340-8D5F793870A5}" presName="connTx" presStyleLbl="parChTrans1D2" presStyleIdx="0" presStyleCnt="3"/>
      <dgm:spPr/>
    </dgm:pt>
    <dgm:pt modelId="{26BAFA16-27EC-CE40-82E7-0D53586E0687}" type="pres">
      <dgm:prSet presAssocID="{5626A1AE-D38F-184F-BEE8-FA5DAB88A853}" presName="root2" presStyleCnt="0"/>
      <dgm:spPr/>
    </dgm:pt>
    <dgm:pt modelId="{DB6D32E3-9F3A-8E4A-BC70-9AE6A4FFDF00}" type="pres">
      <dgm:prSet presAssocID="{5626A1AE-D38F-184F-BEE8-FA5DAB88A853}" presName="LevelTwoTextNode" presStyleLbl="node2" presStyleIdx="0" presStyleCnt="3">
        <dgm:presLayoutVars>
          <dgm:chPref val="3"/>
        </dgm:presLayoutVars>
      </dgm:prSet>
      <dgm:spPr/>
    </dgm:pt>
    <dgm:pt modelId="{D519293C-0ACB-7341-BC20-5C7019BCBF25}" type="pres">
      <dgm:prSet presAssocID="{5626A1AE-D38F-184F-BEE8-FA5DAB88A853}" presName="level3hierChild" presStyleCnt="0"/>
      <dgm:spPr/>
    </dgm:pt>
    <dgm:pt modelId="{DEDB1297-4DE1-494F-9370-26A40C8978CB}" type="pres">
      <dgm:prSet presAssocID="{641B1C37-32A8-7545-9D94-3F5AACDD0D4F}" presName="conn2-1" presStyleLbl="parChTrans1D2" presStyleIdx="1" presStyleCnt="3"/>
      <dgm:spPr/>
    </dgm:pt>
    <dgm:pt modelId="{2B72AE48-F092-2841-8A3A-FFC74988FB72}" type="pres">
      <dgm:prSet presAssocID="{641B1C37-32A8-7545-9D94-3F5AACDD0D4F}" presName="connTx" presStyleLbl="parChTrans1D2" presStyleIdx="1" presStyleCnt="3"/>
      <dgm:spPr/>
    </dgm:pt>
    <dgm:pt modelId="{261E8250-5658-5A44-86DC-3879A8C6F110}" type="pres">
      <dgm:prSet presAssocID="{E9A35FDF-38CF-5146-9C2B-866BB5667A13}" presName="root2" presStyleCnt="0"/>
      <dgm:spPr/>
    </dgm:pt>
    <dgm:pt modelId="{8D01BDBA-6731-6542-ADFC-8DA33236579D}" type="pres">
      <dgm:prSet presAssocID="{E9A35FDF-38CF-5146-9C2B-866BB5667A13}" presName="LevelTwoTextNode" presStyleLbl="node2" presStyleIdx="1" presStyleCnt="3">
        <dgm:presLayoutVars>
          <dgm:chPref val="3"/>
        </dgm:presLayoutVars>
      </dgm:prSet>
      <dgm:spPr/>
    </dgm:pt>
    <dgm:pt modelId="{26742503-7894-1145-B742-C2878E3FF998}" type="pres">
      <dgm:prSet presAssocID="{E9A35FDF-38CF-5146-9C2B-866BB5667A13}" presName="level3hierChild" presStyleCnt="0"/>
      <dgm:spPr/>
    </dgm:pt>
    <dgm:pt modelId="{D2C74331-B52D-0C45-86C2-1F7DBF658FE0}" type="pres">
      <dgm:prSet presAssocID="{22B0A112-83C3-6345-A5E2-E29FD440F1C4}" presName="conn2-1" presStyleLbl="parChTrans1D2" presStyleIdx="2" presStyleCnt="3"/>
      <dgm:spPr/>
    </dgm:pt>
    <dgm:pt modelId="{56D57355-113F-7349-8BB9-EC79A422F5D4}" type="pres">
      <dgm:prSet presAssocID="{22B0A112-83C3-6345-A5E2-E29FD440F1C4}" presName="connTx" presStyleLbl="parChTrans1D2" presStyleIdx="2" presStyleCnt="3"/>
      <dgm:spPr/>
    </dgm:pt>
    <dgm:pt modelId="{5B64C1D8-A454-2548-B12A-F3CF3603B5DF}" type="pres">
      <dgm:prSet presAssocID="{3B48549F-4E7D-0842-851F-6C015E235E94}" presName="root2" presStyleCnt="0"/>
      <dgm:spPr/>
    </dgm:pt>
    <dgm:pt modelId="{8BBECC8D-C286-3147-9553-71BC2AE3AD5E}" type="pres">
      <dgm:prSet presAssocID="{3B48549F-4E7D-0842-851F-6C015E235E94}" presName="LevelTwoTextNode" presStyleLbl="node2" presStyleIdx="2" presStyleCnt="3">
        <dgm:presLayoutVars>
          <dgm:chPref val="3"/>
        </dgm:presLayoutVars>
      </dgm:prSet>
      <dgm:spPr/>
    </dgm:pt>
    <dgm:pt modelId="{E0B61B1B-D5DE-3141-8BA5-2DF3A52CA6C8}" type="pres">
      <dgm:prSet presAssocID="{3B48549F-4E7D-0842-851F-6C015E235E94}" presName="level3hierChild" presStyleCnt="0"/>
      <dgm:spPr/>
    </dgm:pt>
  </dgm:ptLst>
  <dgm:cxnLst>
    <dgm:cxn modelId="{13B49F0C-7991-E946-A26B-437FA79CF0AE}" srcId="{18FC1A26-398F-C545-BE21-5ED586E024B2}" destId="{F2A1B35C-02F5-2047-9FD2-0F7E5635B05A}" srcOrd="0" destOrd="0" parTransId="{63BF55B1-AA50-D147-809E-21CBCA65A8B6}" sibTransId="{54858E31-4E55-8340-A5BE-4BC85799AF23}"/>
    <dgm:cxn modelId="{11B70919-F09C-AD4E-9BB5-432B174C1738}" type="presOf" srcId="{F2A1B35C-02F5-2047-9FD2-0F7E5635B05A}" destId="{2D36E735-58AC-7B41-84A8-A090F4098DF3}" srcOrd="0" destOrd="0" presId="urn:microsoft.com/office/officeart/2005/8/layout/hierarchy2"/>
    <dgm:cxn modelId="{EC5C6721-14F9-624D-A0D2-DB115FDBF23F}" type="presOf" srcId="{22B0A112-83C3-6345-A5E2-E29FD440F1C4}" destId="{56D57355-113F-7349-8BB9-EC79A422F5D4}" srcOrd="1" destOrd="0" presId="urn:microsoft.com/office/officeart/2005/8/layout/hierarchy2"/>
    <dgm:cxn modelId="{AF3A6243-F896-244A-B969-F46ECC35FD48}" type="presOf" srcId="{5626A1AE-D38F-184F-BEE8-FA5DAB88A853}" destId="{DB6D32E3-9F3A-8E4A-BC70-9AE6A4FFDF00}" srcOrd="0" destOrd="0" presId="urn:microsoft.com/office/officeart/2005/8/layout/hierarchy2"/>
    <dgm:cxn modelId="{B760274B-80C8-054A-8ABF-9C9A21232593}" type="presOf" srcId="{641B1C37-32A8-7545-9D94-3F5AACDD0D4F}" destId="{2B72AE48-F092-2841-8A3A-FFC74988FB72}" srcOrd="1" destOrd="0" presId="urn:microsoft.com/office/officeart/2005/8/layout/hierarchy2"/>
    <dgm:cxn modelId="{DDF2084C-78A5-D44E-80CE-A1B09FD4435D}" srcId="{F2A1B35C-02F5-2047-9FD2-0F7E5635B05A}" destId="{E9A35FDF-38CF-5146-9C2B-866BB5667A13}" srcOrd="1" destOrd="0" parTransId="{641B1C37-32A8-7545-9D94-3F5AACDD0D4F}" sibTransId="{6D3EC064-EDF0-2B40-BD11-8C27D65779D8}"/>
    <dgm:cxn modelId="{E83F0B6C-BA14-BB44-8B8C-62C87EB3826D}" srcId="{F2A1B35C-02F5-2047-9FD2-0F7E5635B05A}" destId="{3B48549F-4E7D-0842-851F-6C015E235E94}" srcOrd="2" destOrd="0" parTransId="{22B0A112-83C3-6345-A5E2-E29FD440F1C4}" sibTransId="{941AFF3B-6280-604C-8C59-43041FF73537}"/>
    <dgm:cxn modelId="{98302080-EF93-E14D-ABA3-E5AE181537DD}" type="presOf" srcId="{641B1C37-32A8-7545-9D94-3F5AACDD0D4F}" destId="{DEDB1297-4DE1-494F-9370-26A40C8978CB}" srcOrd="0" destOrd="0" presId="urn:microsoft.com/office/officeart/2005/8/layout/hierarchy2"/>
    <dgm:cxn modelId="{EB925886-5917-6E45-9457-3A0FE681A28E}" type="presOf" srcId="{362A8DE0-C1E9-F941-8340-8D5F793870A5}" destId="{69D2BF02-9DE9-5F41-B402-B5BE9ED4C4A2}" srcOrd="1" destOrd="0" presId="urn:microsoft.com/office/officeart/2005/8/layout/hierarchy2"/>
    <dgm:cxn modelId="{51210D8E-5E9B-B945-853D-C23F72136228}" type="presOf" srcId="{362A8DE0-C1E9-F941-8340-8D5F793870A5}" destId="{9942036A-AE3B-DB4A-9ACD-5F521D97F843}" srcOrd="0" destOrd="0" presId="urn:microsoft.com/office/officeart/2005/8/layout/hierarchy2"/>
    <dgm:cxn modelId="{2B1F8395-E01F-4A41-AD40-B81384410F8B}" srcId="{F2A1B35C-02F5-2047-9FD2-0F7E5635B05A}" destId="{5626A1AE-D38F-184F-BEE8-FA5DAB88A853}" srcOrd="0" destOrd="0" parTransId="{362A8DE0-C1E9-F941-8340-8D5F793870A5}" sibTransId="{231ADF50-B48E-8D4F-B576-EFAFC42E9AB4}"/>
    <dgm:cxn modelId="{77C579B0-2FE5-E74E-895A-7CB70A0BA0EF}" type="presOf" srcId="{3B48549F-4E7D-0842-851F-6C015E235E94}" destId="{8BBECC8D-C286-3147-9553-71BC2AE3AD5E}" srcOrd="0" destOrd="0" presId="urn:microsoft.com/office/officeart/2005/8/layout/hierarchy2"/>
    <dgm:cxn modelId="{14702FD2-00C7-DA48-9F2C-514BAC8B7351}" type="presOf" srcId="{18FC1A26-398F-C545-BE21-5ED586E024B2}" destId="{F0B6C054-10EC-094A-9C81-C8CF7940AB28}" srcOrd="0" destOrd="0" presId="urn:microsoft.com/office/officeart/2005/8/layout/hierarchy2"/>
    <dgm:cxn modelId="{62DF9CD5-2D08-8C4C-875A-9A96D95E50E5}" type="presOf" srcId="{E9A35FDF-38CF-5146-9C2B-866BB5667A13}" destId="{8D01BDBA-6731-6542-ADFC-8DA33236579D}" srcOrd="0" destOrd="0" presId="urn:microsoft.com/office/officeart/2005/8/layout/hierarchy2"/>
    <dgm:cxn modelId="{F333E9EC-4E2C-304E-B17C-1AB658C75C43}" type="presOf" srcId="{22B0A112-83C3-6345-A5E2-E29FD440F1C4}" destId="{D2C74331-B52D-0C45-86C2-1F7DBF658FE0}" srcOrd="0" destOrd="0" presId="urn:microsoft.com/office/officeart/2005/8/layout/hierarchy2"/>
    <dgm:cxn modelId="{6C50CF43-290E-6B4F-92CA-D7BA2AF76793}" type="presParOf" srcId="{F0B6C054-10EC-094A-9C81-C8CF7940AB28}" destId="{5686CB83-289A-C540-A7EE-FC2E67A2A1BA}" srcOrd="0" destOrd="0" presId="urn:microsoft.com/office/officeart/2005/8/layout/hierarchy2"/>
    <dgm:cxn modelId="{023ED146-6D06-A541-9B30-231CC3892D4A}" type="presParOf" srcId="{5686CB83-289A-C540-A7EE-FC2E67A2A1BA}" destId="{2D36E735-58AC-7B41-84A8-A090F4098DF3}" srcOrd="0" destOrd="0" presId="urn:microsoft.com/office/officeart/2005/8/layout/hierarchy2"/>
    <dgm:cxn modelId="{4AAF0DAC-B289-6541-ACE7-72A162A24BE7}" type="presParOf" srcId="{5686CB83-289A-C540-A7EE-FC2E67A2A1BA}" destId="{C19FCEA7-6580-744B-A28F-BE87F976BCEA}" srcOrd="1" destOrd="0" presId="urn:microsoft.com/office/officeart/2005/8/layout/hierarchy2"/>
    <dgm:cxn modelId="{52442B82-8A0E-5644-AC52-7660DAD0C506}" type="presParOf" srcId="{C19FCEA7-6580-744B-A28F-BE87F976BCEA}" destId="{9942036A-AE3B-DB4A-9ACD-5F521D97F843}" srcOrd="0" destOrd="0" presId="urn:microsoft.com/office/officeart/2005/8/layout/hierarchy2"/>
    <dgm:cxn modelId="{45CAD147-7799-4548-A7A6-57296BC30D5D}" type="presParOf" srcId="{9942036A-AE3B-DB4A-9ACD-5F521D97F843}" destId="{69D2BF02-9DE9-5F41-B402-B5BE9ED4C4A2}" srcOrd="0" destOrd="0" presId="urn:microsoft.com/office/officeart/2005/8/layout/hierarchy2"/>
    <dgm:cxn modelId="{B236830C-F570-E043-88FC-0D60DBD34F46}" type="presParOf" srcId="{C19FCEA7-6580-744B-A28F-BE87F976BCEA}" destId="{26BAFA16-27EC-CE40-82E7-0D53586E0687}" srcOrd="1" destOrd="0" presId="urn:microsoft.com/office/officeart/2005/8/layout/hierarchy2"/>
    <dgm:cxn modelId="{AD5A395E-DE88-F041-BD96-42234A840F6C}" type="presParOf" srcId="{26BAFA16-27EC-CE40-82E7-0D53586E0687}" destId="{DB6D32E3-9F3A-8E4A-BC70-9AE6A4FFDF00}" srcOrd="0" destOrd="0" presId="urn:microsoft.com/office/officeart/2005/8/layout/hierarchy2"/>
    <dgm:cxn modelId="{99A8DAC7-9C8A-504E-B93E-3014B09FC7F3}" type="presParOf" srcId="{26BAFA16-27EC-CE40-82E7-0D53586E0687}" destId="{D519293C-0ACB-7341-BC20-5C7019BCBF25}" srcOrd="1" destOrd="0" presId="urn:microsoft.com/office/officeart/2005/8/layout/hierarchy2"/>
    <dgm:cxn modelId="{980B6A16-AE94-CA48-A43E-73174CDC749E}" type="presParOf" srcId="{C19FCEA7-6580-744B-A28F-BE87F976BCEA}" destId="{DEDB1297-4DE1-494F-9370-26A40C8978CB}" srcOrd="2" destOrd="0" presId="urn:microsoft.com/office/officeart/2005/8/layout/hierarchy2"/>
    <dgm:cxn modelId="{679C2F65-91F6-3445-8A26-D8393ADFF823}" type="presParOf" srcId="{DEDB1297-4DE1-494F-9370-26A40C8978CB}" destId="{2B72AE48-F092-2841-8A3A-FFC74988FB72}" srcOrd="0" destOrd="0" presId="urn:microsoft.com/office/officeart/2005/8/layout/hierarchy2"/>
    <dgm:cxn modelId="{CFC76805-8299-A745-8A70-A7154847B1C1}" type="presParOf" srcId="{C19FCEA7-6580-744B-A28F-BE87F976BCEA}" destId="{261E8250-5658-5A44-86DC-3879A8C6F110}" srcOrd="3" destOrd="0" presId="urn:microsoft.com/office/officeart/2005/8/layout/hierarchy2"/>
    <dgm:cxn modelId="{A41F53BC-3181-C247-A6B7-E32C3F147590}" type="presParOf" srcId="{261E8250-5658-5A44-86DC-3879A8C6F110}" destId="{8D01BDBA-6731-6542-ADFC-8DA33236579D}" srcOrd="0" destOrd="0" presId="urn:microsoft.com/office/officeart/2005/8/layout/hierarchy2"/>
    <dgm:cxn modelId="{C2516E9F-C8EA-7242-A6BC-E8EB22A2246A}" type="presParOf" srcId="{261E8250-5658-5A44-86DC-3879A8C6F110}" destId="{26742503-7894-1145-B742-C2878E3FF998}" srcOrd="1" destOrd="0" presId="urn:microsoft.com/office/officeart/2005/8/layout/hierarchy2"/>
    <dgm:cxn modelId="{EF337572-163C-9D41-AA58-665AFA8B8747}" type="presParOf" srcId="{C19FCEA7-6580-744B-A28F-BE87F976BCEA}" destId="{D2C74331-B52D-0C45-86C2-1F7DBF658FE0}" srcOrd="4" destOrd="0" presId="urn:microsoft.com/office/officeart/2005/8/layout/hierarchy2"/>
    <dgm:cxn modelId="{5EFA978E-2819-3F4D-A7A0-7E2737641743}" type="presParOf" srcId="{D2C74331-B52D-0C45-86C2-1F7DBF658FE0}" destId="{56D57355-113F-7349-8BB9-EC79A422F5D4}" srcOrd="0" destOrd="0" presId="urn:microsoft.com/office/officeart/2005/8/layout/hierarchy2"/>
    <dgm:cxn modelId="{83B970FA-F29B-5849-B04F-A4A664280A9E}" type="presParOf" srcId="{C19FCEA7-6580-744B-A28F-BE87F976BCEA}" destId="{5B64C1D8-A454-2548-B12A-F3CF3603B5DF}" srcOrd="5" destOrd="0" presId="urn:microsoft.com/office/officeart/2005/8/layout/hierarchy2"/>
    <dgm:cxn modelId="{8E0BCCB9-3F5C-C743-8E47-448F29BB986B}" type="presParOf" srcId="{5B64C1D8-A454-2548-B12A-F3CF3603B5DF}" destId="{8BBECC8D-C286-3147-9553-71BC2AE3AD5E}" srcOrd="0" destOrd="0" presId="urn:microsoft.com/office/officeart/2005/8/layout/hierarchy2"/>
    <dgm:cxn modelId="{218AE411-B28E-E245-BC84-FB1099FA238B}" type="presParOf" srcId="{5B64C1D8-A454-2548-B12A-F3CF3603B5DF}" destId="{E0B61B1B-D5DE-3141-8BA5-2DF3A52CA6C8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14D01D-C27E-D74D-BBC3-F2457F856A06}">
      <dsp:nvSpPr>
        <dsp:cNvPr id="0" name=""/>
        <dsp:cNvSpPr/>
      </dsp:nvSpPr>
      <dsp:spPr>
        <a:xfrm>
          <a:off x="3409782" y="1553"/>
          <a:ext cx="2547829" cy="11523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What are we going to discuss?</a:t>
          </a:r>
        </a:p>
      </dsp:txBody>
      <dsp:txXfrm>
        <a:off x="3409782" y="1553"/>
        <a:ext cx="2547829" cy="1152342"/>
      </dsp:txXfrm>
    </dsp:sp>
    <dsp:sp modelId="{5449821D-6D21-3B4A-B2E6-B205650EDB49}">
      <dsp:nvSpPr>
        <dsp:cNvPr id="0" name=""/>
        <dsp:cNvSpPr/>
      </dsp:nvSpPr>
      <dsp:spPr>
        <a:xfrm>
          <a:off x="2154880" y="1553"/>
          <a:ext cx="1140819" cy="115234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073D75-ECBC-CA40-A90D-424A3144D0F0}">
      <dsp:nvSpPr>
        <dsp:cNvPr id="0" name=""/>
        <dsp:cNvSpPr/>
      </dsp:nvSpPr>
      <dsp:spPr>
        <a:xfrm>
          <a:off x="2154880" y="1344032"/>
          <a:ext cx="2547829" cy="11523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How deep are we going?</a:t>
          </a:r>
        </a:p>
      </dsp:txBody>
      <dsp:txXfrm>
        <a:off x="2154880" y="1344032"/>
        <a:ext cx="2547829" cy="1152342"/>
      </dsp:txXfrm>
    </dsp:sp>
    <dsp:sp modelId="{3C3B3001-A4F0-8341-986F-CBCAEE72A06E}">
      <dsp:nvSpPr>
        <dsp:cNvPr id="0" name=""/>
        <dsp:cNvSpPr/>
      </dsp:nvSpPr>
      <dsp:spPr>
        <a:xfrm>
          <a:off x="4816792" y="1344032"/>
          <a:ext cx="1140819" cy="115234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DD8971-D286-F344-B970-43AF5A31DBCA}">
      <dsp:nvSpPr>
        <dsp:cNvPr id="0" name=""/>
        <dsp:cNvSpPr/>
      </dsp:nvSpPr>
      <dsp:spPr>
        <a:xfrm>
          <a:off x="3409782" y="2686512"/>
          <a:ext cx="2547829" cy="11523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How can I get help and advice?</a:t>
          </a:r>
        </a:p>
      </dsp:txBody>
      <dsp:txXfrm>
        <a:off x="3409782" y="2686512"/>
        <a:ext cx="2547829" cy="1152342"/>
      </dsp:txXfrm>
    </dsp:sp>
    <dsp:sp modelId="{43A4201C-B49D-8246-82B3-A6E35244EEEE}">
      <dsp:nvSpPr>
        <dsp:cNvPr id="0" name=""/>
        <dsp:cNvSpPr/>
      </dsp:nvSpPr>
      <dsp:spPr>
        <a:xfrm>
          <a:off x="2154880" y="2686512"/>
          <a:ext cx="1140819" cy="115234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5B0CBA-C45E-F348-901C-D757BE27C653}">
      <dsp:nvSpPr>
        <dsp:cNvPr id="0" name=""/>
        <dsp:cNvSpPr/>
      </dsp:nvSpPr>
      <dsp:spPr>
        <a:xfrm>
          <a:off x="2154880" y="4028991"/>
          <a:ext cx="2547829" cy="11523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Are you going to focus on the “why” or the “how” to move to Azure?</a:t>
          </a:r>
        </a:p>
      </dsp:txBody>
      <dsp:txXfrm>
        <a:off x="2154880" y="4028991"/>
        <a:ext cx="2547829" cy="1152342"/>
      </dsp:txXfrm>
    </dsp:sp>
    <dsp:sp modelId="{B8894C50-DDD0-564F-B8D3-A8842678ADE7}">
      <dsp:nvSpPr>
        <dsp:cNvPr id="0" name=""/>
        <dsp:cNvSpPr/>
      </dsp:nvSpPr>
      <dsp:spPr>
        <a:xfrm>
          <a:off x="4816792" y="4028991"/>
          <a:ext cx="1140819" cy="115234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64500F-8AC3-6947-A754-8425690BAA55}">
      <dsp:nvSpPr>
        <dsp:cNvPr id="0" name=""/>
        <dsp:cNvSpPr/>
      </dsp:nvSpPr>
      <dsp:spPr>
        <a:xfrm rot="10800000">
          <a:off x="1646005" y="751"/>
          <a:ext cx="5472684" cy="107018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1924" tIns="118110" rIns="220472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Source Control (Git)</a:t>
          </a:r>
        </a:p>
      </dsp:txBody>
      <dsp:txXfrm rot="10800000">
        <a:off x="1913552" y="751"/>
        <a:ext cx="5205137" cy="1070189"/>
      </dsp:txXfrm>
    </dsp:sp>
    <dsp:sp modelId="{6D689DC5-94F2-3F4F-AA88-0D6FE72BC876}">
      <dsp:nvSpPr>
        <dsp:cNvPr id="0" name=""/>
        <dsp:cNvSpPr/>
      </dsp:nvSpPr>
      <dsp:spPr>
        <a:xfrm>
          <a:off x="1110910" y="751"/>
          <a:ext cx="1070189" cy="107018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A36CE8-1A09-504D-81F8-1EDFC7F82C53}">
      <dsp:nvSpPr>
        <dsp:cNvPr id="0" name=""/>
        <dsp:cNvSpPr/>
      </dsp:nvSpPr>
      <dsp:spPr>
        <a:xfrm rot="10800000">
          <a:off x="1646005" y="1390400"/>
          <a:ext cx="5472684" cy="107018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1924" tIns="118110" rIns="220472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Build/Release Management</a:t>
          </a:r>
        </a:p>
      </dsp:txBody>
      <dsp:txXfrm rot="10800000">
        <a:off x="1913552" y="1390400"/>
        <a:ext cx="5205137" cy="1070189"/>
      </dsp:txXfrm>
    </dsp:sp>
    <dsp:sp modelId="{2B924850-C9CA-F44E-9306-73BBC4595503}">
      <dsp:nvSpPr>
        <dsp:cNvPr id="0" name=""/>
        <dsp:cNvSpPr/>
      </dsp:nvSpPr>
      <dsp:spPr>
        <a:xfrm>
          <a:off x="1110910" y="1390400"/>
          <a:ext cx="1070189" cy="107018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59788A-92FC-C243-80D0-FD14F684D4EF}">
      <dsp:nvSpPr>
        <dsp:cNvPr id="0" name=""/>
        <dsp:cNvSpPr/>
      </dsp:nvSpPr>
      <dsp:spPr>
        <a:xfrm rot="10800000">
          <a:off x="1646005" y="2780049"/>
          <a:ext cx="5472684" cy="107018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1924" tIns="118110" rIns="220472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Agile Planning</a:t>
          </a:r>
        </a:p>
      </dsp:txBody>
      <dsp:txXfrm rot="10800000">
        <a:off x="1913552" y="2780049"/>
        <a:ext cx="5205137" cy="1070189"/>
      </dsp:txXfrm>
    </dsp:sp>
    <dsp:sp modelId="{7D0732AE-6F67-D845-A850-F80822FD2718}">
      <dsp:nvSpPr>
        <dsp:cNvPr id="0" name=""/>
        <dsp:cNvSpPr/>
      </dsp:nvSpPr>
      <dsp:spPr>
        <a:xfrm>
          <a:off x="1110910" y="2780049"/>
          <a:ext cx="1070189" cy="107018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3533E2-55FF-E640-AAF4-1FF935BA3758}">
      <dsp:nvSpPr>
        <dsp:cNvPr id="0" name=""/>
        <dsp:cNvSpPr/>
      </dsp:nvSpPr>
      <dsp:spPr>
        <a:xfrm rot="10800000">
          <a:off x="1646005" y="4169698"/>
          <a:ext cx="5472684" cy="107018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1924" tIns="118110" rIns="220472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Testing</a:t>
          </a:r>
        </a:p>
      </dsp:txBody>
      <dsp:txXfrm rot="10800000">
        <a:off x="1913552" y="4169698"/>
        <a:ext cx="5205137" cy="1070189"/>
      </dsp:txXfrm>
    </dsp:sp>
    <dsp:sp modelId="{6F3E1D3E-EBC6-0B47-86F8-DEA87A708CC8}">
      <dsp:nvSpPr>
        <dsp:cNvPr id="0" name=""/>
        <dsp:cNvSpPr/>
      </dsp:nvSpPr>
      <dsp:spPr>
        <a:xfrm>
          <a:off x="1110910" y="4169698"/>
          <a:ext cx="1070189" cy="107018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FB1BDE-49FB-6549-8BB8-976B03027B86}">
      <dsp:nvSpPr>
        <dsp:cNvPr id="0" name=""/>
        <dsp:cNvSpPr/>
      </dsp:nvSpPr>
      <dsp:spPr>
        <a:xfrm>
          <a:off x="3342940" y="0"/>
          <a:ext cx="2137548" cy="2137765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E4F324-7FBE-4148-9C60-5C96F928C9F1}">
      <dsp:nvSpPr>
        <dsp:cNvPr id="0" name=""/>
        <dsp:cNvSpPr/>
      </dsp:nvSpPr>
      <dsp:spPr>
        <a:xfrm>
          <a:off x="3814877" y="773813"/>
          <a:ext cx="1192873" cy="5963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Developer Setup</a:t>
          </a:r>
        </a:p>
      </dsp:txBody>
      <dsp:txXfrm>
        <a:off x="3814877" y="773813"/>
        <a:ext cx="1192873" cy="596374"/>
      </dsp:txXfrm>
    </dsp:sp>
    <dsp:sp modelId="{FF31D08A-570E-F84A-98BD-DC946EBB97C4}">
      <dsp:nvSpPr>
        <dsp:cNvPr id="0" name=""/>
        <dsp:cNvSpPr/>
      </dsp:nvSpPr>
      <dsp:spPr>
        <a:xfrm>
          <a:off x="2749110" y="1228464"/>
          <a:ext cx="2137548" cy="2137765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A344EE-4D2F-B644-A454-483357EBD351}">
      <dsp:nvSpPr>
        <dsp:cNvPr id="0" name=""/>
        <dsp:cNvSpPr/>
      </dsp:nvSpPr>
      <dsp:spPr>
        <a:xfrm>
          <a:off x="3218641" y="2004545"/>
          <a:ext cx="1192873" cy="5963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Local Development</a:t>
          </a:r>
        </a:p>
      </dsp:txBody>
      <dsp:txXfrm>
        <a:off x="3218641" y="2004545"/>
        <a:ext cx="1192873" cy="596374"/>
      </dsp:txXfrm>
    </dsp:sp>
    <dsp:sp modelId="{FD62AC0C-0200-3146-A244-6C7658BE6DD0}">
      <dsp:nvSpPr>
        <dsp:cNvPr id="0" name=""/>
        <dsp:cNvSpPr/>
      </dsp:nvSpPr>
      <dsp:spPr>
        <a:xfrm>
          <a:off x="3342940" y="2461463"/>
          <a:ext cx="2137548" cy="2137765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1AD9A5-168D-7141-A295-48D767E81F17}">
      <dsp:nvSpPr>
        <dsp:cNvPr id="0" name=""/>
        <dsp:cNvSpPr/>
      </dsp:nvSpPr>
      <dsp:spPr>
        <a:xfrm>
          <a:off x="3814877" y="3235277"/>
          <a:ext cx="1192873" cy="5963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Continuous Deployment</a:t>
          </a:r>
        </a:p>
      </dsp:txBody>
      <dsp:txXfrm>
        <a:off x="3814877" y="3235277"/>
        <a:ext cx="1192873" cy="596374"/>
      </dsp:txXfrm>
    </dsp:sp>
    <dsp:sp modelId="{7117290C-133E-CB40-84EF-3F8A6B74F8AE}">
      <dsp:nvSpPr>
        <dsp:cNvPr id="0" name=""/>
        <dsp:cNvSpPr/>
      </dsp:nvSpPr>
      <dsp:spPr>
        <a:xfrm>
          <a:off x="2901477" y="3831652"/>
          <a:ext cx="1836423" cy="1837310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C98BA2-BAA0-B048-A663-F9FEE300FCA8}">
      <dsp:nvSpPr>
        <dsp:cNvPr id="0" name=""/>
        <dsp:cNvSpPr/>
      </dsp:nvSpPr>
      <dsp:spPr>
        <a:xfrm>
          <a:off x="3218641" y="4466009"/>
          <a:ext cx="1192873" cy="5963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Remote Testing</a:t>
          </a:r>
        </a:p>
      </dsp:txBody>
      <dsp:txXfrm>
        <a:off x="3218641" y="4466009"/>
        <a:ext cx="1192873" cy="59637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8C7590-8E17-0D4E-8734-651389490D53}">
      <dsp:nvSpPr>
        <dsp:cNvPr id="0" name=""/>
        <dsp:cNvSpPr/>
      </dsp:nvSpPr>
      <dsp:spPr>
        <a:xfrm rot="5400000">
          <a:off x="5012703" y="-1901980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/>
            <a:t>I want to deploy code and let someone else handle the configuration, maintenance, and uptime of the infrastructure</a:t>
          </a:r>
        </a:p>
      </dsp:txBody>
      <dsp:txXfrm rot="-5400000">
        <a:off x="2962656" y="205028"/>
        <a:ext cx="5209983" cy="1052927"/>
      </dsp:txXfrm>
    </dsp:sp>
    <dsp:sp modelId="{D49F3BEF-4D39-7644-B602-D5BF897294D9}">
      <dsp:nvSpPr>
        <dsp:cNvPr id="0" name=""/>
        <dsp:cNvSpPr/>
      </dsp:nvSpPr>
      <dsp:spPr>
        <a:xfrm>
          <a:off x="0" y="2209"/>
          <a:ext cx="2962656" cy="1458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Platform as a Service 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(PaaS)</a:t>
          </a:r>
        </a:p>
      </dsp:txBody>
      <dsp:txXfrm>
        <a:off x="71201" y="73410"/>
        <a:ext cx="2820254" cy="1316160"/>
      </dsp:txXfrm>
    </dsp:sp>
    <dsp:sp modelId="{8B288C2D-9134-7B45-BBB2-850B60C5A95C}">
      <dsp:nvSpPr>
        <dsp:cNvPr id="0" name=""/>
        <dsp:cNvSpPr/>
      </dsp:nvSpPr>
      <dsp:spPr>
        <a:xfrm rot="5400000">
          <a:off x="5012703" y="-370490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/>
            <a:t>Give me access low level VM’s and OS’s and I’ll handle configuring everything myself</a:t>
          </a:r>
        </a:p>
      </dsp:txBody>
      <dsp:txXfrm rot="-5400000">
        <a:off x="2962656" y="1736518"/>
        <a:ext cx="5209983" cy="1052927"/>
      </dsp:txXfrm>
    </dsp:sp>
    <dsp:sp modelId="{20050CB4-3A3B-3D4D-A922-16604FCC5DF0}">
      <dsp:nvSpPr>
        <dsp:cNvPr id="0" name=""/>
        <dsp:cNvSpPr/>
      </dsp:nvSpPr>
      <dsp:spPr>
        <a:xfrm>
          <a:off x="0" y="1533700"/>
          <a:ext cx="2962656" cy="1458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Infrastructure as a Service (IaaS)</a:t>
          </a:r>
        </a:p>
      </dsp:txBody>
      <dsp:txXfrm>
        <a:off x="71201" y="1604901"/>
        <a:ext cx="2820254" cy="1316160"/>
      </dsp:txXfrm>
    </dsp:sp>
    <dsp:sp modelId="{20ABB2CA-3F90-EB4C-9FCF-C92FDEC30957}">
      <dsp:nvSpPr>
        <dsp:cNvPr id="0" name=""/>
        <dsp:cNvSpPr/>
      </dsp:nvSpPr>
      <dsp:spPr>
        <a:xfrm rot="5400000">
          <a:off x="5012703" y="1160999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/>
            <a:t>Pre-built software or services exposed as API's for development teams to utilize</a:t>
          </a:r>
        </a:p>
      </dsp:txBody>
      <dsp:txXfrm rot="-5400000">
        <a:off x="2962656" y="3268008"/>
        <a:ext cx="5209983" cy="1052927"/>
      </dsp:txXfrm>
    </dsp:sp>
    <dsp:sp modelId="{CB869B1C-3575-474C-B00A-054F6358945C}">
      <dsp:nvSpPr>
        <dsp:cNvPr id="0" name=""/>
        <dsp:cNvSpPr/>
      </dsp:nvSpPr>
      <dsp:spPr>
        <a:xfrm>
          <a:off x="0" y="3065190"/>
          <a:ext cx="2962656" cy="1458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Software as a Service (SaaS)</a:t>
          </a:r>
        </a:p>
      </dsp:txBody>
      <dsp:txXfrm>
        <a:off x="71201" y="3136391"/>
        <a:ext cx="2820254" cy="131616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7218B-2AA6-4208-B7F2-D830EB899FA0}">
      <dsp:nvSpPr>
        <dsp:cNvPr id="0" name=""/>
        <dsp:cNvSpPr/>
      </dsp:nvSpPr>
      <dsp:spPr>
        <a:xfrm>
          <a:off x="0" y="1878"/>
          <a:ext cx="8229600" cy="95204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C2518E-6486-4F6C-8590-716C9EDD5610}">
      <dsp:nvSpPr>
        <dsp:cNvPr id="0" name=""/>
        <dsp:cNvSpPr/>
      </dsp:nvSpPr>
      <dsp:spPr>
        <a:xfrm>
          <a:off x="287993" y="216088"/>
          <a:ext cx="523623" cy="52362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93F726-CEC0-4F1C-94CA-7EA57840B147}">
      <dsp:nvSpPr>
        <dsp:cNvPr id="0" name=""/>
        <dsp:cNvSpPr/>
      </dsp:nvSpPr>
      <dsp:spPr>
        <a:xfrm>
          <a:off x="1099610" y="1878"/>
          <a:ext cx="7129989" cy="9520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758" tIns="100758" rIns="100758" bIns="1007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Hybrid Deployments</a:t>
          </a:r>
        </a:p>
      </dsp:txBody>
      <dsp:txXfrm>
        <a:off x="1099610" y="1878"/>
        <a:ext cx="7129989" cy="952043"/>
      </dsp:txXfrm>
    </dsp:sp>
    <dsp:sp modelId="{47BE520D-C5CD-43E3-A255-0EBDF4070DA8}">
      <dsp:nvSpPr>
        <dsp:cNvPr id="0" name=""/>
        <dsp:cNvSpPr/>
      </dsp:nvSpPr>
      <dsp:spPr>
        <a:xfrm>
          <a:off x="0" y="1191932"/>
          <a:ext cx="8229600" cy="95204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4B43BC-E3CC-4AA1-B263-05B2E709C7F3}">
      <dsp:nvSpPr>
        <dsp:cNvPr id="0" name=""/>
        <dsp:cNvSpPr/>
      </dsp:nvSpPr>
      <dsp:spPr>
        <a:xfrm>
          <a:off x="287993" y="1406142"/>
          <a:ext cx="523623" cy="52362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758FB2-9880-4825-98D5-F668639433BA}">
      <dsp:nvSpPr>
        <dsp:cNvPr id="0" name=""/>
        <dsp:cNvSpPr/>
      </dsp:nvSpPr>
      <dsp:spPr>
        <a:xfrm>
          <a:off x="1099610" y="1191932"/>
          <a:ext cx="7129989" cy="9520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758" tIns="100758" rIns="100758" bIns="1007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Migrate some aspects of an application in the cloud and maintain others internally</a:t>
          </a:r>
        </a:p>
      </dsp:txBody>
      <dsp:txXfrm>
        <a:off x="1099610" y="1191932"/>
        <a:ext cx="7129989" cy="952043"/>
      </dsp:txXfrm>
    </dsp:sp>
    <dsp:sp modelId="{5D5A7500-9D22-412D-80F2-806A4F193E54}">
      <dsp:nvSpPr>
        <dsp:cNvPr id="0" name=""/>
        <dsp:cNvSpPr/>
      </dsp:nvSpPr>
      <dsp:spPr>
        <a:xfrm>
          <a:off x="0" y="2381986"/>
          <a:ext cx="8229600" cy="95204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ECA675-C35C-4029-AF9B-E9DBA02A5543}">
      <dsp:nvSpPr>
        <dsp:cNvPr id="0" name=""/>
        <dsp:cNvSpPr/>
      </dsp:nvSpPr>
      <dsp:spPr>
        <a:xfrm>
          <a:off x="287993" y="2596196"/>
          <a:ext cx="523623" cy="52362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227ABE-047F-4AB2-9A90-F72E2E40B74C}">
      <dsp:nvSpPr>
        <dsp:cNvPr id="0" name=""/>
        <dsp:cNvSpPr/>
      </dsp:nvSpPr>
      <dsp:spPr>
        <a:xfrm>
          <a:off x="1099610" y="2381986"/>
          <a:ext cx="7129989" cy="9520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758" tIns="100758" rIns="100758" bIns="1007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Data Center selection is critical</a:t>
          </a:r>
        </a:p>
      </dsp:txBody>
      <dsp:txXfrm>
        <a:off x="1099610" y="2381986"/>
        <a:ext cx="7129989" cy="952043"/>
      </dsp:txXfrm>
    </dsp:sp>
    <dsp:sp modelId="{505A06C2-A7FF-8E4C-A182-0E629D288C29}">
      <dsp:nvSpPr>
        <dsp:cNvPr id="0" name=""/>
        <dsp:cNvSpPr/>
      </dsp:nvSpPr>
      <dsp:spPr>
        <a:xfrm>
          <a:off x="0" y="3572041"/>
          <a:ext cx="8229600" cy="95204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A145B3-1C81-0547-BF8E-B676AB3A0F51}">
      <dsp:nvSpPr>
        <dsp:cNvPr id="0" name=""/>
        <dsp:cNvSpPr/>
      </dsp:nvSpPr>
      <dsp:spPr>
        <a:xfrm>
          <a:off x="287993" y="3786250"/>
          <a:ext cx="523623" cy="52362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1C3533-DD7D-424A-A3DE-8A85C30CC8FA}">
      <dsp:nvSpPr>
        <dsp:cNvPr id="0" name=""/>
        <dsp:cNvSpPr/>
      </dsp:nvSpPr>
      <dsp:spPr>
        <a:xfrm>
          <a:off x="1099610" y="3572041"/>
          <a:ext cx="7129989" cy="9520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758" tIns="100758" rIns="100758" bIns="100758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Be Creative and use Common Sense</a:t>
          </a:r>
        </a:p>
      </dsp:txBody>
      <dsp:txXfrm>
        <a:off x="1099610" y="3572041"/>
        <a:ext cx="7129989" cy="95204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1D12CE-7BC3-AB4E-A51E-36A8C55673EF}">
      <dsp:nvSpPr>
        <dsp:cNvPr id="0" name=""/>
        <dsp:cNvSpPr/>
      </dsp:nvSpPr>
      <dsp:spPr>
        <a:xfrm>
          <a:off x="0" y="312364"/>
          <a:ext cx="7862047" cy="1871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0182" tIns="374904" rIns="610182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Very flexible infrastructure to design full network topology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Can likely design an equivalent (or better) environment than utilized currently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Very possible to design architectures for on-prem and Cloud to interact securely and efficiently</a:t>
          </a:r>
        </a:p>
      </dsp:txBody>
      <dsp:txXfrm>
        <a:off x="0" y="312364"/>
        <a:ext cx="7862047" cy="1871100"/>
      </dsp:txXfrm>
    </dsp:sp>
    <dsp:sp modelId="{26DD41F7-EAD3-FB43-B05B-88664AED4820}">
      <dsp:nvSpPr>
        <dsp:cNvPr id="0" name=""/>
        <dsp:cNvSpPr/>
      </dsp:nvSpPr>
      <dsp:spPr>
        <a:xfrm>
          <a:off x="393102" y="46684"/>
          <a:ext cx="5503432" cy="5313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8017" tIns="0" rIns="208017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Architecture  </a:t>
          </a:r>
        </a:p>
      </dsp:txBody>
      <dsp:txXfrm>
        <a:off x="419041" y="72623"/>
        <a:ext cx="5451554" cy="479482"/>
      </dsp:txXfrm>
    </dsp:sp>
    <dsp:sp modelId="{67B00956-AFB0-F141-A0B7-1F8022B1C94A}">
      <dsp:nvSpPr>
        <dsp:cNvPr id="0" name=""/>
        <dsp:cNvSpPr/>
      </dsp:nvSpPr>
      <dsp:spPr>
        <a:xfrm>
          <a:off x="0" y="2546344"/>
          <a:ext cx="7862047" cy="2551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0182" tIns="374904" rIns="610182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Azure AD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VNETS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Firewalls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Load Balancer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ExpressRoute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hlinkClick xmlns:r="http://schemas.openxmlformats.org/officeDocument/2006/relationships" r:id="rId1"/>
            </a:rPr>
            <a:t>https://azure.microsoft.com/en-us/services/expressroute/</a:t>
          </a:r>
          <a:endParaRPr lang="en-US" sz="1800" kern="120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/>
        </a:p>
      </dsp:txBody>
      <dsp:txXfrm>
        <a:off x="0" y="2546344"/>
        <a:ext cx="7862047" cy="2551500"/>
      </dsp:txXfrm>
    </dsp:sp>
    <dsp:sp modelId="{A55F7D80-55C0-8F45-A699-DE0A7D45D04F}">
      <dsp:nvSpPr>
        <dsp:cNvPr id="0" name=""/>
        <dsp:cNvSpPr/>
      </dsp:nvSpPr>
      <dsp:spPr>
        <a:xfrm>
          <a:off x="393102" y="2280664"/>
          <a:ext cx="5503432" cy="5313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8017" tIns="0" rIns="208017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Hosting Options</a:t>
          </a:r>
        </a:p>
      </dsp:txBody>
      <dsp:txXfrm>
        <a:off x="419041" y="2306603"/>
        <a:ext cx="5451554" cy="47948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8F1C0E-2074-CE42-98C2-3CD1B79ACF3A}">
      <dsp:nvSpPr>
        <dsp:cNvPr id="0" name=""/>
        <dsp:cNvSpPr/>
      </dsp:nvSpPr>
      <dsp:spPr>
        <a:xfrm>
          <a:off x="0" y="27243"/>
          <a:ext cx="9028289" cy="1155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Terraform</a:t>
          </a:r>
        </a:p>
      </dsp:txBody>
      <dsp:txXfrm>
        <a:off x="56429" y="83672"/>
        <a:ext cx="8915431" cy="1043102"/>
      </dsp:txXfrm>
    </dsp:sp>
    <dsp:sp modelId="{9636A021-73D7-EC4A-9BB1-DED6106DEB45}">
      <dsp:nvSpPr>
        <dsp:cNvPr id="0" name=""/>
        <dsp:cNvSpPr/>
      </dsp:nvSpPr>
      <dsp:spPr>
        <a:xfrm>
          <a:off x="0" y="1183203"/>
          <a:ext cx="9028289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6648" tIns="13970" rIns="78232" bIns="13970" numCol="1" spcCol="1270" anchor="t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50" kern="1200">
              <a:hlinkClick xmlns:r="http://schemas.openxmlformats.org/officeDocument/2006/relationships" r:id="rId1"/>
            </a:rPr>
            <a:t>https://www.terraform.io/</a:t>
          </a:r>
          <a:endParaRPr lang="en-US" sz="1050" kern="1200"/>
        </a:p>
      </dsp:txBody>
      <dsp:txXfrm>
        <a:off x="0" y="1183203"/>
        <a:ext cx="9028289" cy="430560"/>
      </dsp:txXfrm>
    </dsp:sp>
    <dsp:sp modelId="{26EE4066-B59C-DB4A-862F-DE22157A3DD7}">
      <dsp:nvSpPr>
        <dsp:cNvPr id="0" name=""/>
        <dsp:cNvSpPr/>
      </dsp:nvSpPr>
      <dsp:spPr>
        <a:xfrm>
          <a:off x="0" y="1613763"/>
          <a:ext cx="9028289" cy="1155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Azure Bicep</a:t>
          </a:r>
        </a:p>
      </dsp:txBody>
      <dsp:txXfrm>
        <a:off x="56429" y="1670192"/>
        <a:ext cx="8915431" cy="1043102"/>
      </dsp:txXfrm>
    </dsp:sp>
    <dsp:sp modelId="{5F1B2411-7588-9147-A3C0-115655C67147}">
      <dsp:nvSpPr>
        <dsp:cNvPr id="0" name=""/>
        <dsp:cNvSpPr/>
      </dsp:nvSpPr>
      <dsp:spPr>
        <a:xfrm>
          <a:off x="0" y="2769723"/>
          <a:ext cx="9028289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6648" tIns="13970" rIns="78232" bIns="13970" numCol="1" spcCol="1270" anchor="t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50" kern="1200"/>
            <a:t>https://github.com/Azure/bicep</a:t>
          </a:r>
        </a:p>
      </dsp:txBody>
      <dsp:txXfrm>
        <a:off x="0" y="2769723"/>
        <a:ext cx="9028289" cy="430560"/>
      </dsp:txXfrm>
    </dsp:sp>
    <dsp:sp modelId="{6A0D03F1-6B77-E143-AF63-989643684A28}">
      <dsp:nvSpPr>
        <dsp:cNvPr id="0" name=""/>
        <dsp:cNvSpPr/>
      </dsp:nvSpPr>
      <dsp:spPr>
        <a:xfrm>
          <a:off x="0" y="3200283"/>
          <a:ext cx="9028289" cy="1155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 err="1"/>
            <a:t>Pulumi</a:t>
          </a:r>
          <a:endParaRPr lang="en-US" sz="4800" kern="1200"/>
        </a:p>
      </dsp:txBody>
      <dsp:txXfrm>
        <a:off x="56429" y="3256712"/>
        <a:ext cx="8915431" cy="1043102"/>
      </dsp:txXfrm>
    </dsp:sp>
    <dsp:sp modelId="{33A28DA6-F71B-4E41-84B2-90DCD2A54B3C}">
      <dsp:nvSpPr>
        <dsp:cNvPr id="0" name=""/>
        <dsp:cNvSpPr/>
      </dsp:nvSpPr>
      <dsp:spPr>
        <a:xfrm>
          <a:off x="0" y="4356243"/>
          <a:ext cx="9028289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6648" tIns="13970" rIns="78232" bIns="13970" numCol="1" spcCol="1270" anchor="t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50" kern="1200">
              <a:hlinkClick xmlns:r="http://schemas.openxmlformats.org/officeDocument/2006/relationships" r:id="rId2"/>
            </a:rPr>
            <a:t>https://www.pulumi.com</a:t>
          </a:r>
          <a:endParaRPr lang="en-US" sz="1050" kern="1200"/>
        </a:p>
      </dsp:txBody>
      <dsp:txXfrm>
        <a:off x="0" y="4356243"/>
        <a:ext cx="9028289" cy="43056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288875-61A2-4E46-879B-85F5B98ADB7E}">
      <dsp:nvSpPr>
        <dsp:cNvPr id="0" name=""/>
        <dsp:cNvSpPr/>
      </dsp:nvSpPr>
      <dsp:spPr>
        <a:xfrm rot="5400000">
          <a:off x="5117687" y="-2114049"/>
          <a:ext cx="749617" cy="516940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AppInsights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Health Checks</a:t>
          </a:r>
        </a:p>
      </dsp:txBody>
      <dsp:txXfrm rot="-5400000">
        <a:off x="2907792" y="132439"/>
        <a:ext cx="5132815" cy="676431"/>
      </dsp:txXfrm>
    </dsp:sp>
    <dsp:sp modelId="{2834FFD1-2C91-9649-863D-C0A78F0E926C}">
      <dsp:nvSpPr>
        <dsp:cNvPr id="0" name=""/>
        <dsp:cNvSpPr/>
      </dsp:nvSpPr>
      <dsp:spPr>
        <a:xfrm>
          <a:off x="0" y="2143"/>
          <a:ext cx="2907792" cy="9370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Monitoring</a:t>
          </a:r>
        </a:p>
      </dsp:txBody>
      <dsp:txXfrm>
        <a:off x="45742" y="47885"/>
        <a:ext cx="2816308" cy="845537"/>
      </dsp:txXfrm>
    </dsp:sp>
    <dsp:sp modelId="{487D5AC9-3140-F046-B490-01D568E17C3F}">
      <dsp:nvSpPr>
        <dsp:cNvPr id="0" name=""/>
        <dsp:cNvSpPr/>
      </dsp:nvSpPr>
      <dsp:spPr>
        <a:xfrm rot="5400000">
          <a:off x="5117687" y="-1130176"/>
          <a:ext cx="749617" cy="516940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Swagger/OpenAPI</a:t>
          </a:r>
        </a:p>
      </dsp:txBody>
      <dsp:txXfrm rot="-5400000">
        <a:off x="2907792" y="1116312"/>
        <a:ext cx="5132815" cy="676431"/>
      </dsp:txXfrm>
    </dsp:sp>
    <dsp:sp modelId="{2339C5FE-B75E-B543-AD93-FD0D42B13E05}">
      <dsp:nvSpPr>
        <dsp:cNvPr id="0" name=""/>
        <dsp:cNvSpPr/>
      </dsp:nvSpPr>
      <dsp:spPr>
        <a:xfrm>
          <a:off x="0" y="986016"/>
          <a:ext cx="2907792" cy="9370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Discoverability</a:t>
          </a:r>
        </a:p>
      </dsp:txBody>
      <dsp:txXfrm>
        <a:off x="45742" y="1031758"/>
        <a:ext cx="2816308" cy="845537"/>
      </dsp:txXfrm>
    </dsp:sp>
    <dsp:sp modelId="{0365BDA9-5D6F-3F4F-A0D9-A0E17CA2D222}">
      <dsp:nvSpPr>
        <dsp:cNvPr id="0" name=""/>
        <dsp:cNvSpPr/>
      </dsp:nvSpPr>
      <dsp:spPr>
        <a:xfrm rot="5400000">
          <a:off x="5117687" y="-146304"/>
          <a:ext cx="749617" cy="516940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Azure App Configuration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.NET Core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err="1"/>
            <a:t>AppSettings.json</a:t>
          </a:r>
          <a:endParaRPr lang="en-US" sz="1300" kern="1200"/>
        </a:p>
      </dsp:txBody>
      <dsp:txXfrm rot="-5400000">
        <a:off x="2907792" y="2100184"/>
        <a:ext cx="5132815" cy="676431"/>
      </dsp:txXfrm>
    </dsp:sp>
    <dsp:sp modelId="{1BD134DA-8955-894E-88B9-F983E7BFB008}">
      <dsp:nvSpPr>
        <dsp:cNvPr id="0" name=""/>
        <dsp:cNvSpPr/>
      </dsp:nvSpPr>
      <dsp:spPr>
        <a:xfrm>
          <a:off x="0" y="1969889"/>
          <a:ext cx="2907792" cy="9370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Configuration</a:t>
          </a:r>
        </a:p>
      </dsp:txBody>
      <dsp:txXfrm>
        <a:off x="45742" y="2015631"/>
        <a:ext cx="2816308" cy="845537"/>
      </dsp:txXfrm>
    </dsp:sp>
    <dsp:sp modelId="{8F245993-AE54-7740-B6B5-1DFFB164E557}">
      <dsp:nvSpPr>
        <dsp:cNvPr id="0" name=""/>
        <dsp:cNvSpPr/>
      </dsp:nvSpPr>
      <dsp:spPr>
        <a:xfrm rot="5400000">
          <a:off x="5117687" y="837568"/>
          <a:ext cx="749617" cy="516940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Azure Cache (Redis)</a:t>
          </a:r>
        </a:p>
      </dsp:txBody>
      <dsp:txXfrm rot="-5400000">
        <a:off x="2907792" y="3084057"/>
        <a:ext cx="5132815" cy="676431"/>
      </dsp:txXfrm>
    </dsp:sp>
    <dsp:sp modelId="{E817DB95-C990-EF44-BBF3-48C4B560682B}">
      <dsp:nvSpPr>
        <dsp:cNvPr id="0" name=""/>
        <dsp:cNvSpPr/>
      </dsp:nvSpPr>
      <dsp:spPr>
        <a:xfrm>
          <a:off x="0" y="2953762"/>
          <a:ext cx="2907792" cy="9370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Caching</a:t>
          </a:r>
        </a:p>
      </dsp:txBody>
      <dsp:txXfrm>
        <a:off x="45742" y="2999504"/>
        <a:ext cx="2816308" cy="845537"/>
      </dsp:txXfrm>
    </dsp:sp>
    <dsp:sp modelId="{655C3101-278B-364A-850F-4618A06715FF}">
      <dsp:nvSpPr>
        <dsp:cNvPr id="0" name=""/>
        <dsp:cNvSpPr/>
      </dsp:nvSpPr>
      <dsp:spPr>
        <a:xfrm rot="5400000">
          <a:off x="5117687" y="1821441"/>
          <a:ext cx="749617" cy="516940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Event Grid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Azure Queue</a:t>
          </a:r>
        </a:p>
      </dsp:txBody>
      <dsp:txXfrm rot="-5400000">
        <a:off x="2907792" y="4067930"/>
        <a:ext cx="5132815" cy="676431"/>
      </dsp:txXfrm>
    </dsp:sp>
    <dsp:sp modelId="{C29DA727-FDAD-8048-B25C-3954E963C2C4}">
      <dsp:nvSpPr>
        <dsp:cNvPr id="0" name=""/>
        <dsp:cNvSpPr/>
      </dsp:nvSpPr>
      <dsp:spPr>
        <a:xfrm>
          <a:off x="0" y="3937634"/>
          <a:ext cx="2907792" cy="9370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Queuing</a:t>
          </a:r>
        </a:p>
      </dsp:txBody>
      <dsp:txXfrm>
        <a:off x="45742" y="3983376"/>
        <a:ext cx="2816308" cy="845537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26444D-E63D-9A44-8DCD-C5FDF42D30C2}">
      <dsp:nvSpPr>
        <dsp:cNvPr id="0" name=""/>
        <dsp:cNvSpPr/>
      </dsp:nvSpPr>
      <dsp:spPr>
        <a:xfrm rot="5400000">
          <a:off x="4886194" y="-1783947"/>
          <a:ext cx="1316235" cy="521817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>
              <a:hlinkClick xmlns:r="http://schemas.openxmlformats.org/officeDocument/2006/relationships" r:id="rId1"/>
            </a:rPr>
            <a:t>https://swagger.io/</a:t>
          </a:r>
          <a:endParaRPr lang="en-US" sz="2400" kern="1200"/>
        </a:p>
      </dsp:txBody>
      <dsp:txXfrm rot="-5400000">
        <a:off x="2935224" y="231276"/>
        <a:ext cx="5153923" cy="1187729"/>
      </dsp:txXfrm>
    </dsp:sp>
    <dsp:sp modelId="{B35DFBE9-198B-3D4C-8837-75E167264CCC}">
      <dsp:nvSpPr>
        <dsp:cNvPr id="0" name=""/>
        <dsp:cNvSpPr/>
      </dsp:nvSpPr>
      <dsp:spPr>
        <a:xfrm>
          <a:off x="0" y="2492"/>
          <a:ext cx="2935224" cy="16452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Swagger/OpenAPI</a:t>
          </a:r>
        </a:p>
      </dsp:txBody>
      <dsp:txXfrm>
        <a:off x="80317" y="82809"/>
        <a:ext cx="2774590" cy="1484660"/>
      </dsp:txXfrm>
    </dsp:sp>
    <dsp:sp modelId="{09C74FF6-F830-824C-8414-4D7C1577ED4A}">
      <dsp:nvSpPr>
        <dsp:cNvPr id="0" name=""/>
        <dsp:cNvSpPr/>
      </dsp:nvSpPr>
      <dsp:spPr>
        <a:xfrm rot="5400000">
          <a:off x="4886194" y="-56387"/>
          <a:ext cx="1316235" cy="521817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>
              <a:hlinkClick xmlns:r="http://schemas.openxmlformats.org/officeDocument/2006/relationships" r:id="rId2"/>
            </a:rPr>
            <a:t>https://github.com/RicoSuter/NSwag</a:t>
          </a:r>
          <a:endParaRPr lang="en-US" sz="2400" kern="1200"/>
        </a:p>
      </dsp:txBody>
      <dsp:txXfrm rot="-5400000">
        <a:off x="2935224" y="1958836"/>
        <a:ext cx="5153923" cy="1187729"/>
      </dsp:txXfrm>
    </dsp:sp>
    <dsp:sp modelId="{3DD101E9-3548-E04D-8FB8-C8E1C92101B9}">
      <dsp:nvSpPr>
        <dsp:cNvPr id="0" name=""/>
        <dsp:cNvSpPr/>
      </dsp:nvSpPr>
      <dsp:spPr>
        <a:xfrm>
          <a:off x="0" y="1730052"/>
          <a:ext cx="2935224" cy="16452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Nswag</a:t>
          </a:r>
        </a:p>
      </dsp:txBody>
      <dsp:txXfrm>
        <a:off x="80317" y="1810369"/>
        <a:ext cx="2774590" cy="1484660"/>
      </dsp:txXfrm>
    </dsp:sp>
    <dsp:sp modelId="{73171531-B6FC-4B41-B94B-759CBFE8200B}">
      <dsp:nvSpPr>
        <dsp:cNvPr id="0" name=""/>
        <dsp:cNvSpPr/>
      </dsp:nvSpPr>
      <dsp:spPr>
        <a:xfrm rot="5400000">
          <a:off x="4886194" y="1671171"/>
          <a:ext cx="1316235" cy="521817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>
              <a:hlinkClick xmlns:r="http://schemas.openxmlformats.org/officeDocument/2006/relationships" r:id="rId3"/>
            </a:rPr>
            <a:t>https://swagger.io/tools/swagger-codegen/</a:t>
          </a:r>
          <a:endParaRPr lang="en-US" sz="2400" kern="1200"/>
        </a:p>
      </dsp:txBody>
      <dsp:txXfrm rot="-5400000">
        <a:off x="2935224" y="3686395"/>
        <a:ext cx="5153923" cy="1187729"/>
      </dsp:txXfrm>
    </dsp:sp>
    <dsp:sp modelId="{6001DAB3-E80D-5346-9EB6-29638C899576}">
      <dsp:nvSpPr>
        <dsp:cNvPr id="0" name=""/>
        <dsp:cNvSpPr/>
      </dsp:nvSpPr>
      <dsp:spPr>
        <a:xfrm>
          <a:off x="0" y="3457612"/>
          <a:ext cx="2935224" cy="16452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Swagger Codegen</a:t>
          </a:r>
        </a:p>
      </dsp:txBody>
      <dsp:txXfrm>
        <a:off x="80317" y="3537929"/>
        <a:ext cx="2774590" cy="148466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9F1515-7C9B-9942-90C5-F33CBAD2DCFD}">
      <dsp:nvSpPr>
        <dsp:cNvPr id="0" name=""/>
        <dsp:cNvSpPr/>
      </dsp:nvSpPr>
      <dsp:spPr>
        <a:xfrm>
          <a:off x="0" y="29075"/>
          <a:ext cx="8229600" cy="10553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/>
            <a:t>AppInsights</a:t>
          </a:r>
        </a:p>
      </dsp:txBody>
      <dsp:txXfrm>
        <a:off x="51517" y="80592"/>
        <a:ext cx="8126566" cy="952306"/>
      </dsp:txXfrm>
    </dsp:sp>
    <dsp:sp modelId="{53214355-3138-3C4D-8A6A-D6804CE7D2A1}">
      <dsp:nvSpPr>
        <dsp:cNvPr id="0" name=""/>
        <dsp:cNvSpPr/>
      </dsp:nvSpPr>
      <dsp:spPr>
        <a:xfrm>
          <a:off x="0" y="1084415"/>
          <a:ext cx="8229600" cy="1548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55880" rIns="312928" bIns="55880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400" kern="1200">
              <a:hlinkClick xmlns:r="http://schemas.openxmlformats.org/officeDocument/2006/relationships" r:id="rId1"/>
            </a:rPr>
            <a:t>https://docs.microsoft.com/en-us/azure/azure-monitor/app/app-insights-overview</a:t>
          </a:r>
          <a:endParaRPr lang="en-US" sz="3400" kern="1200"/>
        </a:p>
      </dsp:txBody>
      <dsp:txXfrm>
        <a:off x="0" y="1084415"/>
        <a:ext cx="8229600" cy="1548360"/>
      </dsp:txXfrm>
    </dsp:sp>
    <dsp:sp modelId="{BB3EF9F9-076A-1144-AA2A-18090953AEEC}">
      <dsp:nvSpPr>
        <dsp:cNvPr id="0" name=""/>
        <dsp:cNvSpPr/>
      </dsp:nvSpPr>
      <dsp:spPr>
        <a:xfrm>
          <a:off x="0" y="2632776"/>
          <a:ext cx="8229600" cy="10553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/>
            <a:t>HealthChecks</a:t>
          </a:r>
        </a:p>
      </dsp:txBody>
      <dsp:txXfrm>
        <a:off x="51517" y="2684293"/>
        <a:ext cx="8126566" cy="952306"/>
      </dsp:txXfrm>
    </dsp:sp>
    <dsp:sp modelId="{8D6C16A1-7AA9-264C-9670-E4248CDE2114}">
      <dsp:nvSpPr>
        <dsp:cNvPr id="0" name=""/>
        <dsp:cNvSpPr/>
      </dsp:nvSpPr>
      <dsp:spPr>
        <a:xfrm>
          <a:off x="0" y="3688116"/>
          <a:ext cx="8229600" cy="1548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55880" rIns="312928" bIns="55880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400" kern="1200">
              <a:hlinkClick xmlns:r="http://schemas.openxmlformats.org/officeDocument/2006/relationships" r:id="rId2"/>
            </a:rPr>
            <a:t>https://docs.microsoft.com/en-us/aspnet/core/host-and-deploy/health-checks?view=aspnetcore-5.0</a:t>
          </a:r>
          <a:endParaRPr lang="en-US" sz="3400" kern="1200"/>
        </a:p>
      </dsp:txBody>
      <dsp:txXfrm>
        <a:off x="0" y="3688116"/>
        <a:ext cx="8229600" cy="154836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633C89-BD8E-9742-8299-BEDDCDBB1361}">
      <dsp:nvSpPr>
        <dsp:cNvPr id="0" name=""/>
        <dsp:cNvSpPr/>
      </dsp:nvSpPr>
      <dsp:spPr>
        <a:xfrm>
          <a:off x="0" y="83381"/>
          <a:ext cx="8458200" cy="8394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Azure Frontdoor</a:t>
          </a:r>
        </a:p>
      </dsp:txBody>
      <dsp:txXfrm>
        <a:off x="40980" y="124361"/>
        <a:ext cx="8376240" cy="757514"/>
      </dsp:txXfrm>
    </dsp:sp>
    <dsp:sp modelId="{3F58A20F-C88F-0041-B2EA-51D27B7EA905}">
      <dsp:nvSpPr>
        <dsp:cNvPr id="0" name=""/>
        <dsp:cNvSpPr/>
      </dsp:nvSpPr>
      <dsp:spPr>
        <a:xfrm>
          <a:off x="0" y="922856"/>
          <a:ext cx="8458200" cy="579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548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700" kern="1200">
              <a:hlinkClick xmlns:r="http://schemas.openxmlformats.org/officeDocument/2006/relationships" r:id="rId1"/>
            </a:rPr>
            <a:t>https://azure.microsoft.com/en-us/services/frontdoor/</a:t>
          </a:r>
          <a:endParaRPr lang="en-US" sz="2700" kern="1200"/>
        </a:p>
      </dsp:txBody>
      <dsp:txXfrm>
        <a:off x="0" y="922856"/>
        <a:ext cx="8458200" cy="579600"/>
      </dsp:txXfrm>
    </dsp:sp>
    <dsp:sp modelId="{5FAF67E0-8E8B-9245-B396-EE06FF279FEC}">
      <dsp:nvSpPr>
        <dsp:cNvPr id="0" name=""/>
        <dsp:cNvSpPr/>
      </dsp:nvSpPr>
      <dsp:spPr>
        <a:xfrm>
          <a:off x="0" y="1502456"/>
          <a:ext cx="8458200" cy="8394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API Management Services</a:t>
          </a:r>
        </a:p>
      </dsp:txBody>
      <dsp:txXfrm>
        <a:off x="40980" y="1543436"/>
        <a:ext cx="8376240" cy="757514"/>
      </dsp:txXfrm>
    </dsp:sp>
    <dsp:sp modelId="{041EFA90-0C63-0945-9CE5-33E19AEFBAB1}">
      <dsp:nvSpPr>
        <dsp:cNvPr id="0" name=""/>
        <dsp:cNvSpPr/>
      </dsp:nvSpPr>
      <dsp:spPr>
        <a:xfrm>
          <a:off x="0" y="2341931"/>
          <a:ext cx="8458200" cy="8512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548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700" kern="1200">
              <a:hlinkClick xmlns:r="http://schemas.openxmlformats.org/officeDocument/2006/relationships" r:id="rId2"/>
            </a:rPr>
            <a:t>https://azure.microsoft.com/en-us/services/api-management/</a:t>
          </a:r>
          <a:endParaRPr lang="en-US" sz="2700" kern="1200"/>
        </a:p>
      </dsp:txBody>
      <dsp:txXfrm>
        <a:off x="0" y="2341931"/>
        <a:ext cx="8458200" cy="8512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70C5E4-B47E-4A9E-88B5-EE3D8E3B585C}">
      <dsp:nvSpPr>
        <dsp:cNvPr id="0" name=""/>
        <dsp:cNvSpPr/>
      </dsp:nvSpPr>
      <dsp:spPr>
        <a:xfrm>
          <a:off x="1052690" y="841797"/>
          <a:ext cx="1695937" cy="16959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043036-C06B-4600-B14A-BF227716BC7A}">
      <dsp:nvSpPr>
        <dsp:cNvPr id="0" name=""/>
        <dsp:cNvSpPr/>
      </dsp:nvSpPr>
      <dsp:spPr>
        <a:xfrm>
          <a:off x="16284" y="2964165"/>
          <a:ext cx="37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What do we consider “Legacy”?</a:t>
          </a:r>
        </a:p>
      </dsp:txBody>
      <dsp:txXfrm>
        <a:off x="16284" y="2964165"/>
        <a:ext cx="3768750" cy="720000"/>
      </dsp:txXfrm>
    </dsp:sp>
    <dsp:sp modelId="{FBBF4A31-7584-4774-B120-D185F490B8A1}">
      <dsp:nvSpPr>
        <dsp:cNvPr id="0" name=""/>
        <dsp:cNvSpPr/>
      </dsp:nvSpPr>
      <dsp:spPr>
        <a:xfrm>
          <a:off x="5480971" y="841797"/>
          <a:ext cx="1695937" cy="16959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3949EA-C12B-4EB2-A257-50850D995395}">
      <dsp:nvSpPr>
        <dsp:cNvPr id="0" name=""/>
        <dsp:cNvSpPr/>
      </dsp:nvSpPr>
      <dsp:spPr>
        <a:xfrm>
          <a:off x="4444565" y="2964165"/>
          <a:ext cx="37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What do we consider “Cloud Native”?</a:t>
          </a:r>
        </a:p>
      </dsp:txBody>
      <dsp:txXfrm>
        <a:off x="4444565" y="2964165"/>
        <a:ext cx="3768750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45D876-4224-4075-995C-58456400A857}">
      <dsp:nvSpPr>
        <dsp:cNvPr id="0" name=""/>
        <dsp:cNvSpPr/>
      </dsp:nvSpPr>
      <dsp:spPr>
        <a:xfrm>
          <a:off x="585916" y="1423"/>
          <a:ext cx="1041169" cy="1041169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A2999F-D3D2-4F4E-A514-4DDCAA638226}">
      <dsp:nvSpPr>
        <dsp:cNvPr id="0" name=""/>
        <dsp:cNvSpPr/>
      </dsp:nvSpPr>
      <dsp:spPr>
        <a:xfrm>
          <a:off x="807805" y="223312"/>
          <a:ext cx="597392" cy="59739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893A5E-B46D-4A69-8FCD-BEB4E8C2E81C}">
      <dsp:nvSpPr>
        <dsp:cNvPr id="0" name=""/>
        <dsp:cNvSpPr/>
      </dsp:nvSpPr>
      <dsp:spPr>
        <a:xfrm>
          <a:off x="253083" y="1366892"/>
          <a:ext cx="1706835" cy="682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/>
            <a:t>Internal vs. External Apps</a:t>
          </a:r>
        </a:p>
      </dsp:txBody>
      <dsp:txXfrm>
        <a:off x="253083" y="1366892"/>
        <a:ext cx="1706835" cy="682734"/>
      </dsp:txXfrm>
    </dsp:sp>
    <dsp:sp modelId="{2B9E8575-F29C-490F-AE1E-DC028D609052}">
      <dsp:nvSpPr>
        <dsp:cNvPr id="0" name=""/>
        <dsp:cNvSpPr/>
      </dsp:nvSpPr>
      <dsp:spPr>
        <a:xfrm>
          <a:off x="2591448" y="1423"/>
          <a:ext cx="1041169" cy="1041169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DEC567-A22B-4B3D-8567-E333BFDEE3A8}">
      <dsp:nvSpPr>
        <dsp:cNvPr id="0" name=""/>
        <dsp:cNvSpPr/>
      </dsp:nvSpPr>
      <dsp:spPr>
        <a:xfrm>
          <a:off x="2813337" y="223312"/>
          <a:ext cx="597392" cy="59739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F7B27F-12B0-4AAF-9E2D-C1C127DC2C9E}">
      <dsp:nvSpPr>
        <dsp:cNvPr id="0" name=""/>
        <dsp:cNvSpPr/>
      </dsp:nvSpPr>
      <dsp:spPr>
        <a:xfrm>
          <a:off x="2258615" y="1366892"/>
          <a:ext cx="1706835" cy="682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/>
            <a:t>Thick clients vs Websites vs Services</a:t>
          </a:r>
        </a:p>
      </dsp:txBody>
      <dsp:txXfrm>
        <a:off x="2258615" y="1366892"/>
        <a:ext cx="1706835" cy="682734"/>
      </dsp:txXfrm>
    </dsp:sp>
    <dsp:sp modelId="{4839FCE7-320D-4A93-8583-1B895486A93F}">
      <dsp:nvSpPr>
        <dsp:cNvPr id="0" name=""/>
        <dsp:cNvSpPr/>
      </dsp:nvSpPr>
      <dsp:spPr>
        <a:xfrm>
          <a:off x="4596981" y="1423"/>
          <a:ext cx="1041169" cy="1041169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F95845-124D-4A03-BA0E-C2F0F37F56DE}">
      <dsp:nvSpPr>
        <dsp:cNvPr id="0" name=""/>
        <dsp:cNvSpPr/>
      </dsp:nvSpPr>
      <dsp:spPr>
        <a:xfrm>
          <a:off x="4818869" y="223312"/>
          <a:ext cx="597392" cy="59739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8046C2-4AD5-4839-A432-9B45FFF8F073}">
      <dsp:nvSpPr>
        <dsp:cNvPr id="0" name=""/>
        <dsp:cNvSpPr/>
      </dsp:nvSpPr>
      <dsp:spPr>
        <a:xfrm>
          <a:off x="4264148" y="1366892"/>
          <a:ext cx="1706835" cy="682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/>
            <a:t>Database Options</a:t>
          </a:r>
        </a:p>
      </dsp:txBody>
      <dsp:txXfrm>
        <a:off x="4264148" y="1366892"/>
        <a:ext cx="1706835" cy="682734"/>
      </dsp:txXfrm>
    </dsp:sp>
    <dsp:sp modelId="{47D772E4-0AC8-4E1B-BB07-676E6BC4B574}">
      <dsp:nvSpPr>
        <dsp:cNvPr id="0" name=""/>
        <dsp:cNvSpPr/>
      </dsp:nvSpPr>
      <dsp:spPr>
        <a:xfrm>
          <a:off x="6602513" y="1423"/>
          <a:ext cx="1041169" cy="1041169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236A1A-B312-40B8-8C18-74B2CE7AC67A}">
      <dsp:nvSpPr>
        <dsp:cNvPr id="0" name=""/>
        <dsp:cNvSpPr/>
      </dsp:nvSpPr>
      <dsp:spPr>
        <a:xfrm>
          <a:off x="6824402" y="223312"/>
          <a:ext cx="597392" cy="59739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8E8AB3-167A-43FB-BF63-ACED8A3E8AEF}">
      <dsp:nvSpPr>
        <dsp:cNvPr id="0" name=""/>
        <dsp:cNvSpPr/>
      </dsp:nvSpPr>
      <dsp:spPr>
        <a:xfrm>
          <a:off x="6269680" y="1366892"/>
          <a:ext cx="1706835" cy="682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/>
            <a:t>Security and Network Considerations</a:t>
          </a:r>
        </a:p>
      </dsp:txBody>
      <dsp:txXfrm>
        <a:off x="6269680" y="1366892"/>
        <a:ext cx="1706835" cy="682734"/>
      </dsp:txXfrm>
    </dsp:sp>
    <dsp:sp modelId="{1C585FB1-F80B-4BB3-89DB-E226B7C8CB31}">
      <dsp:nvSpPr>
        <dsp:cNvPr id="0" name=""/>
        <dsp:cNvSpPr/>
      </dsp:nvSpPr>
      <dsp:spPr>
        <a:xfrm>
          <a:off x="1588682" y="2476335"/>
          <a:ext cx="1041169" cy="1041169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EE5DC8-C48B-4EBB-8E38-96436D2158CC}">
      <dsp:nvSpPr>
        <dsp:cNvPr id="0" name=""/>
        <dsp:cNvSpPr/>
      </dsp:nvSpPr>
      <dsp:spPr>
        <a:xfrm>
          <a:off x="1810571" y="2698224"/>
          <a:ext cx="597392" cy="59739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2B19D8-8D77-45D8-8282-510CD4B10841}">
      <dsp:nvSpPr>
        <dsp:cNvPr id="0" name=""/>
        <dsp:cNvSpPr/>
      </dsp:nvSpPr>
      <dsp:spPr>
        <a:xfrm>
          <a:off x="1255849" y="3841804"/>
          <a:ext cx="1706835" cy="682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/>
            <a:t>Performance and Availability</a:t>
          </a:r>
        </a:p>
      </dsp:txBody>
      <dsp:txXfrm>
        <a:off x="1255849" y="3841804"/>
        <a:ext cx="1706835" cy="682734"/>
      </dsp:txXfrm>
    </dsp:sp>
    <dsp:sp modelId="{EE8A3B57-46A3-4C32-B6AD-9FEEF02650B7}">
      <dsp:nvSpPr>
        <dsp:cNvPr id="0" name=""/>
        <dsp:cNvSpPr/>
      </dsp:nvSpPr>
      <dsp:spPr>
        <a:xfrm>
          <a:off x="3594215" y="2476335"/>
          <a:ext cx="1041169" cy="1041169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96F68D-3094-448E-90A1-DB46B26BF193}">
      <dsp:nvSpPr>
        <dsp:cNvPr id="0" name=""/>
        <dsp:cNvSpPr/>
      </dsp:nvSpPr>
      <dsp:spPr>
        <a:xfrm>
          <a:off x="3816103" y="2698224"/>
          <a:ext cx="597392" cy="597392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3D90D2-2311-4A51-805E-9BF2EC5FE96B}">
      <dsp:nvSpPr>
        <dsp:cNvPr id="0" name=""/>
        <dsp:cNvSpPr/>
      </dsp:nvSpPr>
      <dsp:spPr>
        <a:xfrm>
          <a:off x="3261382" y="3841804"/>
          <a:ext cx="1706835" cy="682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/>
            <a:t>Maintainability</a:t>
          </a:r>
        </a:p>
      </dsp:txBody>
      <dsp:txXfrm>
        <a:off x="3261382" y="3841804"/>
        <a:ext cx="1706835" cy="682734"/>
      </dsp:txXfrm>
    </dsp:sp>
    <dsp:sp modelId="{70F9D2AA-8D59-4188-B284-F516797BB94C}">
      <dsp:nvSpPr>
        <dsp:cNvPr id="0" name=""/>
        <dsp:cNvSpPr/>
      </dsp:nvSpPr>
      <dsp:spPr>
        <a:xfrm>
          <a:off x="5599747" y="2476335"/>
          <a:ext cx="1041169" cy="1041169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A4349F-F23A-4B6A-AB3D-B6F9E2511375}">
      <dsp:nvSpPr>
        <dsp:cNvPr id="0" name=""/>
        <dsp:cNvSpPr/>
      </dsp:nvSpPr>
      <dsp:spPr>
        <a:xfrm>
          <a:off x="5821635" y="2698224"/>
          <a:ext cx="597392" cy="597392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A1B16A-C65B-4DA4-9C79-137899B49482}">
      <dsp:nvSpPr>
        <dsp:cNvPr id="0" name=""/>
        <dsp:cNvSpPr/>
      </dsp:nvSpPr>
      <dsp:spPr>
        <a:xfrm>
          <a:off x="5266914" y="3841804"/>
          <a:ext cx="1706835" cy="682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/>
            <a:t>Pricing</a:t>
          </a:r>
        </a:p>
      </dsp:txBody>
      <dsp:txXfrm>
        <a:off x="5266914" y="3841804"/>
        <a:ext cx="1706835" cy="68273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241071-2A35-8C47-B3CD-7D3542BED68C}">
      <dsp:nvSpPr>
        <dsp:cNvPr id="0" name=""/>
        <dsp:cNvSpPr/>
      </dsp:nvSpPr>
      <dsp:spPr>
        <a:xfrm>
          <a:off x="3188568" y="2594271"/>
          <a:ext cx="1852463" cy="18524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/>
            <a:t>API</a:t>
          </a:r>
        </a:p>
      </dsp:txBody>
      <dsp:txXfrm>
        <a:off x="3459855" y="2865558"/>
        <a:ext cx="1309889" cy="1309889"/>
      </dsp:txXfrm>
    </dsp:sp>
    <dsp:sp modelId="{B7903620-83CB-6443-B1B1-B22397441B25}">
      <dsp:nvSpPr>
        <dsp:cNvPr id="0" name=""/>
        <dsp:cNvSpPr/>
      </dsp:nvSpPr>
      <dsp:spPr>
        <a:xfrm rot="16200000">
          <a:off x="3918906" y="1920829"/>
          <a:ext cx="391787" cy="6298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3977674" y="2105564"/>
        <a:ext cx="274251" cy="377903"/>
      </dsp:txXfrm>
    </dsp:sp>
    <dsp:sp modelId="{BEAEE720-6C02-AC46-BE20-C737F1DA9458}">
      <dsp:nvSpPr>
        <dsp:cNvPr id="0" name=""/>
        <dsp:cNvSpPr/>
      </dsp:nvSpPr>
      <dsp:spPr>
        <a:xfrm>
          <a:off x="3188568" y="2585"/>
          <a:ext cx="1852463" cy="18524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Web UI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/>
            <a:t>Angular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/>
            <a:t>React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/>
            <a:t>Other?</a:t>
          </a:r>
        </a:p>
      </dsp:txBody>
      <dsp:txXfrm>
        <a:off x="3459855" y="273872"/>
        <a:ext cx="1309889" cy="1309889"/>
      </dsp:txXfrm>
    </dsp:sp>
    <dsp:sp modelId="{A8F5F26D-E1B6-B044-B6A3-80B90C9FBF17}">
      <dsp:nvSpPr>
        <dsp:cNvPr id="0" name=""/>
        <dsp:cNvSpPr/>
      </dsp:nvSpPr>
      <dsp:spPr>
        <a:xfrm rot="1800000">
          <a:off x="5031536" y="3847961"/>
          <a:ext cx="391787" cy="6298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5039409" y="3944544"/>
        <a:ext cx="274251" cy="377903"/>
      </dsp:txXfrm>
    </dsp:sp>
    <dsp:sp modelId="{BDCB8123-06D8-204B-AC31-CFB960FFC9B8}">
      <dsp:nvSpPr>
        <dsp:cNvPr id="0" name=""/>
        <dsp:cNvSpPr/>
      </dsp:nvSpPr>
      <dsp:spPr>
        <a:xfrm>
          <a:off x="5433033" y="3890113"/>
          <a:ext cx="1852463" cy="18524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Mobile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/>
            <a:t>Xamarin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/>
            <a:t>React Native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/>
            <a:t>Other?</a:t>
          </a:r>
        </a:p>
      </dsp:txBody>
      <dsp:txXfrm>
        <a:off x="5704320" y="4161400"/>
        <a:ext cx="1309889" cy="1309889"/>
      </dsp:txXfrm>
    </dsp:sp>
    <dsp:sp modelId="{1C798FB0-2722-914F-90F4-379EDDA3A02F}">
      <dsp:nvSpPr>
        <dsp:cNvPr id="0" name=""/>
        <dsp:cNvSpPr/>
      </dsp:nvSpPr>
      <dsp:spPr>
        <a:xfrm rot="9000000">
          <a:off x="2806276" y="3847961"/>
          <a:ext cx="391787" cy="6298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 rot="10800000">
        <a:off x="2915939" y="3944544"/>
        <a:ext cx="274251" cy="377903"/>
      </dsp:txXfrm>
    </dsp:sp>
    <dsp:sp modelId="{50935BE4-E9DD-3F4A-8C98-D5E855A94BDB}">
      <dsp:nvSpPr>
        <dsp:cNvPr id="0" name=""/>
        <dsp:cNvSpPr/>
      </dsp:nvSpPr>
      <dsp:spPr>
        <a:xfrm>
          <a:off x="944102" y="3890113"/>
          <a:ext cx="1852463" cy="18524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Integrations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/>
            <a:t>3rd Party</a:t>
          </a:r>
        </a:p>
      </dsp:txBody>
      <dsp:txXfrm>
        <a:off x="1215389" y="4161400"/>
        <a:ext cx="1309889" cy="130988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D0D3D4-D536-1840-B56A-F39C857D0976}">
      <dsp:nvSpPr>
        <dsp:cNvPr id="0" name=""/>
        <dsp:cNvSpPr/>
      </dsp:nvSpPr>
      <dsp:spPr>
        <a:xfrm>
          <a:off x="3179421" y="28344"/>
          <a:ext cx="1870757" cy="187075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API Interface</a:t>
          </a:r>
        </a:p>
      </dsp:txBody>
      <dsp:txXfrm>
        <a:off x="3647110" y="963723"/>
        <a:ext cx="935379" cy="935378"/>
      </dsp:txXfrm>
    </dsp:sp>
    <dsp:sp modelId="{2FEE59BF-2CC0-2243-98EE-682584ED2FF3}">
      <dsp:nvSpPr>
        <dsp:cNvPr id="0" name=""/>
        <dsp:cNvSpPr/>
      </dsp:nvSpPr>
      <dsp:spPr>
        <a:xfrm>
          <a:off x="2244042" y="1899102"/>
          <a:ext cx="1870757" cy="187075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Security</a:t>
          </a:r>
        </a:p>
      </dsp:txBody>
      <dsp:txXfrm>
        <a:off x="2711731" y="2834481"/>
        <a:ext cx="935379" cy="935378"/>
      </dsp:txXfrm>
    </dsp:sp>
    <dsp:sp modelId="{35B2C0FB-8444-0B41-81F2-D1E60128CFC9}">
      <dsp:nvSpPr>
        <dsp:cNvPr id="0" name=""/>
        <dsp:cNvSpPr/>
      </dsp:nvSpPr>
      <dsp:spPr>
        <a:xfrm rot="10800000">
          <a:off x="3179421" y="1899102"/>
          <a:ext cx="1870757" cy="187075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Business Logic</a:t>
          </a:r>
        </a:p>
      </dsp:txBody>
      <dsp:txXfrm rot="10800000">
        <a:off x="3647110" y="1899102"/>
        <a:ext cx="935379" cy="935378"/>
      </dsp:txXfrm>
    </dsp:sp>
    <dsp:sp modelId="{F08B6E0F-155A-FE4C-A5AC-9A035786B768}">
      <dsp:nvSpPr>
        <dsp:cNvPr id="0" name=""/>
        <dsp:cNvSpPr/>
      </dsp:nvSpPr>
      <dsp:spPr>
        <a:xfrm>
          <a:off x="4114799" y="1899102"/>
          <a:ext cx="1870757" cy="187075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Calls to 3</a:t>
          </a:r>
          <a:r>
            <a:rPr lang="en-US" sz="1200" kern="1200" baseline="30000"/>
            <a:t>rd</a:t>
          </a:r>
          <a:r>
            <a:rPr lang="en-US" sz="1200" kern="1200"/>
            <a:t> Party API’s</a:t>
          </a:r>
        </a:p>
      </dsp:txBody>
      <dsp:txXfrm>
        <a:off x="4582488" y="2834481"/>
        <a:ext cx="935379" cy="935378"/>
      </dsp:txXfrm>
    </dsp:sp>
    <dsp:sp modelId="{83C2E9B0-A729-E045-87FA-A25AFAFAC6AC}">
      <dsp:nvSpPr>
        <dsp:cNvPr id="0" name=""/>
        <dsp:cNvSpPr/>
      </dsp:nvSpPr>
      <dsp:spPr>
        <a:xfrm>
          <a:off x="1308663" y="3769860"/>
          <a:ext cx="1870757" cy="187075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Queues</a:t>
          </a:r>
        </a:p>
      </dsp:txBody>
      <dsp:txXfrm>
        <a:off x="1776352" y="4705239"/>
        <a:ext cx="935379" cy="935378"/>
      </dsp:txXfrm>
    </dsp:sp>
    <dsp:sp modelId="{D2139A0E-6EC0-5D4F-A79C-A9638D427416}">
      <dsp:nvSpPr>
        <dsp:cNvPr id="0" name=""/>
        <dsp:cNvSpPr/>
      </dsp:nvSpPr>
      <dsp:spPr>
        <a:xfrm rot="10800000">
          <a:off x="2244042" y="3769860"/>
          <a:ext cx="1870757" cy="187075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Caches</a:t>
          </a:r>
        </a:p>
      </dsp:txBody>
      <dsp:txXfrm rot="10800000">
        <a:off x="2711731" y="3769860"/>
        <a:ext cx="935379" cy="935378"/>
      </dsp:txXfrm>
    </dsp:sp>
    <dsp:sp modelId="{A7C28BCA-14BF-514F-AD38-E6FE9AF0CA61}">
      <dsp:nvSpPr>
        <dsp:cNvPr id="0" name=""/>
        <dsp:cNvSpPr/>
      </dsp:nvSpPr>
      <dsp:spPr>
        <a:xfrm>
          <a:off x="3179421" y="3769860"/>
          <a:ext cx="1870757" cy="187075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Databases</a:t>
          </a:r>
        </a:p>
      </dsp:txBody>
      <dsp:txXfrm>
        <a:off x="3647110" y="4705239"/>
        <a:ext cx="935379" cy="935378"/>
      </dsp:txXfrm>
    </dsp:sp>
    <dsp:sp modelId="{EA0944F8-1DDE-424A-B1F9-435E314D717D}">
      <dsp:nvSpPr>
        <dsp:cNvPr id="0" name=""/>
        <dsp:cNvSpPr/>
      </dsp:nvSpPr>
      <dsp:spPr>
        <a:xfrm rot="10800000">
          <a:off x="4114799" y="3769860"/>
          <a:ext cx="1870757" cy="187075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File Storage</a:t>
          </a:r>
        </a:p>
      </dsp:txBody>
      <dsp:txXfrm rot="10800000">
        <a:off x="4582488" y="3769860"/>
        <a:ext cx="935379" cy="935378"/>
      </dsp:txXfrm>
    </dsp:sp>
    <dsp:sp modelId="{BAAEA555-FDF5-FB44-98CA-E8797D31C023}">
      <dsp:nvSpPr>
        <dsp:cNvPr id="0" name=""/>
        <dsp:cNvSpPr/>
      </dsp:nvSpPr>
      <dsp:spPr>
        <a:xfrm>
          <a:off x="5050178" y="3769860"/>
          <a:ext cx="1870757" cy="187075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Configuration</a:t>
          </a:r>
        </a:p>
      </dsp:txBody>
      <dsp:txXfrm>
        <a:off x="5517867" y="4705239"/>
        <a:ext cx="935379" cy="93537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2700BE-5FB0-0146-A566-6DAEA6E460DC}">
      <dsp:nvSpPr>
        <dsp:cNvPr id="0" name=""/>
        <dsp:cNvSpPr/>
      </dsp:nvSpPr>
      <dsp:spPr>
        <a:xfrm>
          <a:off x="0" y="99956"/>
          <a:ext cx="8305800" cy="455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Refactor and extend code to better leverage the environment</a:t>
          </a:r>
        </a:p>
      </dsp:txBody>
      <dsp:txXfrm>
        <a:off x="22246" y="122202"/>
        <a:ext cx="8261308" cy="411223"/>
      </dsp:txXfrm>
    </dsp:sp>
    <dsp:sp modelId="{6B844AC4-B554-B045-AEB9-6096F18F6D5B}">
      <dsp:nvSpPr>
        <dsp:cNvPr id="0" name=""/>
        <dsp:cNvSpPr/>
      </dsp:nvSpPr>
      <dsp:spPr>
        <a:xfrm>
          <a:off x="0" y="610391"/>
          <a:ext cx="8305800" cy="455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Typically this means we phase in the use of native Azure technologies</a:t>
          </a:r>
        </a:p>
      </dsp:txBody>
      <dsp:txXfrm>
        <a:off x="22246" y="632637"/>
        <a:ext cx="8261308" cy="411223"/>
      </dsp:txXfrm>
    </dsp:sp>
    <dsp:sp modelId="{869E7987-C169-E345-8865-B2C4A11188A5}">
      <dsp:nvSpPr>
        <dsp:cNvPr id="0" name=""/>
        <dsp:cNvSpPr/>
      </dsp:nvSpPr>
      <dsp:spPr>
        <a:xfrm>
          <a:off x="0" y="1120826"/>
          <a:ext cx="8305800" cy="455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Examples</a:t>
          </a:r>
        </a:p>
      </dsp:txBody>
      <dsp:txXfrm>
        <a:off x="22246" y="1143072"/>
        <a:ext cx="8261308" cy="411223"/>
      </dsp:txXfrm>
    </dsp:sp>
    <dsp:sp modelId="{1648666D-E4B7-434F-926D-8C634E792D22}">
      <dsp:nvSpPr>
        <dsp:cNvPr id="0" name=""/>
        <dsp:cNvSpPr/>
      </dsp:nvSpPr>
      <dsp:spPr>
        <a:xfrm>
          <a:off x="0" y="1576541"/>
          <a:ext cx="8305800" cy="33823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709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/>
            <a:t>Docker/Kubernetes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/>
            <a:t>Azure Functions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/>
            <a:t>Service Bus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/>
            <a:t>Data Factories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/>
            <a:t>Redis Cache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/>
            <a:t>Azure Search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/>
            <a:t>Cognitive Services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/>
            <a:t>Artificial Intelligence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/>
            <a:t>Machine Learning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/>
            <a:t>Azure AD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/>
            <a:t>Azure </a:t>
          </a:r>
          <a:r>
            <a:rPr lang="en-US" sz="1500" kern="1200" err="1"/>
            <a:t>Frontdoor</a:t>
          </a:r>
          <a:r>
            <a:rPr lang="en-US" sz="1500" kern="1200"/>
            <a:t> - </a:t>
          </a:r>
          <a:r>
            <a:rPr lang="en-US" sz="1500" kern="1200">
              <a:hlinkClick xmlns:r="http://schemas.openxmlformats.org/officeDocument/2006/relationships" r:id="rId1"/>
            </a:rPr>
            <a:t>https://azure.microsoft.com/en-us/services/frontdoor/</a:t>
          </a:r>
          <a:endParaRPr lang="en-US" sz="1500" kern="120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/>
            <a:t>API Management Services - </a:t>
          </a:r>
          <a:r>
            <a:rPr lang="en-US" sz="1500" kern="1200">
              <a:hlinkClick xmlns:r="http://schemas.openxmlformats.org/officeDocument/2006/relationships" r:id="rId2"/>
            </a:rPr>
            <a:t>https://azure.microsoft.com/en-us/services/api-management/</a:t>
          </a:r>
          <a:endParaRPr lang="en-US" sz="1500" kern="120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/>
            <a:t>Traffic Manager</a:t>
          </a:r>
        </a:p>
      </dsp:txBody>
      <dsp:txXfrm>
        <a:off x="0" y="1576541"/>
        <a:ext cx="8305800" cy="338237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F30755-B089-F748-BD03-6D9D0269F108}">
      <dsp:nvSpPr>
        <dsp:cNvPr id="0" name=""/>
        <dsp:cNvSpPr/>
      </dsp:nvSpPr>
      <dsp:spPr>
        <a:xfrm>
          <a:off x="0" y="73679"/>
          <a:ext cx="8229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.NET Core vs. Full Framework</a:t>
          </a:r>
        </a:p>
      </dsp:txBody>
      <dsp:txXfrm>
        <a:off x="25759" y="99438"/>
        <a:ext cx="8178082" cy="476152"/>
      </dsp:txXfrm>
    </dsp:sp>
    <dsp:sp modelId="{0669FA7B-B884-4243-854D-0741ED4CCE49}">
      <dsp:nvSpPr>
        <dsp:cNvPr id="0" name=""/>
        <dsp:cNvSpPr/>
      </dsp:nvSpPr>
      <dsp:spPr>
        <a:xfrm>
          <a:off x="0" y="664709"/>
          <a:ext cx="8229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3</a:t>
          </a:r>
          <a:r>
            <a:rPr lang="en-US" sz="2200" kern="1200" baseline="30000"/>
            <a:t>rd</a:t>
          </a:r>
          <a:r>
            <a:rPr lang="en-US" sz="2200" kern="1200"/>
            <a:t> Party Components</a:t>
          </a:r>
        </a:p>
      </dsp:txBody>
      <dsp:txXfrm>
        <a:off x="25759" y="690468"/>
        <a:ext cx="8178082" cy="476152"/>
      </dsp:txXfrm>
    </dsp:sp>
    <dsp:sp modelId="{FFDA6B7E-57E5-7844-87F0-4A4C526523DD}">
      <dsp:nvSpPr>
        <dsp:cNvPr id="0" name=""/>
        <dsp:cNvSpPr/>
      </dsp:nvSpPr>
      <dsp:spPr>
        <a:xfrm>
          <a:off x="0" y="1192379"/>
          <a:ext cx="8229600" cy="364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Commercial or Open Source</a:t>
          </a:r>
        </a:p>
      </dsp:txBody>
      <dsp:txXfrm>
        <a:off x="0" y="1192379"/>
        <a:ext cx="8229600" cy="364320"/>
      </dsp:txXfrm>
    </dsp:sp>
    <dsp:sp modelId="{7D183A9C-DF06-3D4E-8FDE-38D52D2D1C1A}">
      <dsp:nvSpPr>
        <dsp:cNvPr id="0" name=""/>
        <dsp:cNvSpPr/>
      </dsp:nvSpPr>
      <dsp:spPr>
        <a:xfrm>
          <a:off x="0" y="1556699"/>
          <a:ext cx="8229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Target containerization</a:t>
          </a:r>
        </a:p>
      </dsp:txBody>
      <dsp:txXfrm>
        <a:off x="25759" y="1582458"/>
        <a:ext cx="8178082" cy="476152"/>
      </dsp:txXfrm>
    </dsp:sp>
    <dsp:sp modelId="{9999C1CC-16E6-3341-BA2B-E7C8BF20B929}">
      <dsp:nvSpPr>
        <dsp:cNvPr id="0" name=""/>
        <dsp:cNvSpPr/>
      </dsp:nvSpPr>
      <dsp:spPr>
        <a:xfrm>
          <a:off x="0" y="2147730"/>
          <a:ext cx="8229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Automate build/deployment</a:t>
          </a:r>
        </a:p>
      </dsp:txBody>
      <dsp:txXfrm>
        <a:off x="25759" y="2173489"/>
        <a:ext cx="8178082" cy="476152"/>
      </dsp:txXfrm>
    </dsp:sp>
    <dsp:sp modelId="{7780EE8F-C417-864F-B795-AA256713B8A4}">
      <dsp:nvSpPr>
        <dsp:cNvPr id="0" name=""/>
        <dsp:cNvSpPr/>
      </dsp:nvSpPr>
      <dsp:spPr>
        <a:xfrm>
          <a:off x="0" y="2738760"/>
          <a:ext cx="8229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Design with monitoring in mind</a:t>
          </a:r>
        </a:p>
      </dsp:txBody>
      <dsp:txXfrm>
        <a:off x="25759" y="2764519"/>
        <a:ext cx="8178082" cy="476152"/>
      </dsp:txXfrm>
    </dsp:sp>
    <dsp:sp modelId="{F181A230-40D1-2D4A-923F-CD5915AFBB89}">
      <dsp:nvSpPr>
        <dsp:cNvPr id="0" name=""/>
        <dsp:cNvSpPr/>
      </dsp:nvSpPr>
      <dsp:spPr>
        <a:xfrm>
          <a:off x="0" y="3329790"/>
          <a:ext cx="8229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Consider how to load test and prove scale</a:t>
          </a:r>
        </a:p>
      </dsp:txBody>
      <dsp:txXfrm>
        <a:off x="25759" y="3355549"/>
        <a:ext cx="8178082" cy="476152"/>
      </dsp:txXfrm>
    </dsp:sp>
    <dsp:sp modelId="{B7F5BF66-A00E-E048-B664-A36388A8B6C3}">
      <dsp:nvSpPr>
        <dsp:cNvPr id="0" name=""/>
        <dsp:cNvSpPr/>
      </dsp:nvSpPr>
      <dsp:spPr>
        <a:xfrm>
          <a:off x="0" y="3920820"/>
          <a:ext cx="8229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Consider modularizing app and deployments</a:t>
          </a:r>
        </a:p>
      </dsp:txBody>
      <dsp:txXfrm>
        <a:off x="25759" y="3946579"/>
        <a:ext cx="8178082" cy="476152"/>
      </dsp:txXfrm>
    </dsp:sp>
    <dsp:sp modelId="{1B2262BC-47D7-2F42-B3BA-3C1BB4E964FA}">
      <dsp:nvSpPr>
        <dsp:cNvPr id="0" name=""/>
        <dsp:cNvSpPr/>
      </dsp:nvSpPr>
      <dsp:spPr>
        <a:xfrm>
          <a:off x="0" y="4448490"/>
          <a:ext cx="8229600" cy="8880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Website vs API vs Mobile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Separate versioning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700" kern="1200"/>
        </a:p>
      </dsp:txBody>
      <dsp:txXfrm>
        <a:off x="0" y="4448490"/>
        <a:ext cx="8229600" cy="8880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51ABEF-649D-46A7-95CC-30C095632E74}">
      <dsp:nvSpPr>
        <dsp:cNvPr id="0" name=""/>
        <dsp:cNvSpPr/>
      </dsp:nvSpPr>
      <dsp:spPr>
        <a:xfrm>
          <a:off x="0" y="552"/>
          <a:ext cx="8229600" cy="129281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731C8C-1505-43FF-B12B-988FF323DD81}">
      <dsp:nvSpPr>
        <dsp:cNvPr id="0" name=""/>
        <dsp:cNvSpPr/>
      </dsp:nvSpPr>
      <dsp:spPr>
        <a:xfrm>
          <a:off x="391077" y="291436"/>
          <a:ext cx="711049" cy="71104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DFEBC6-F479-492F-AAD4-E580D4F494FA}">
      <dsp:nvSpPr>
        <dsp:cNvPr id="0" name=""/>
        <dsp:cNvSpPr/>
      </dsp:nvSpPr>
      <dsp:spPr>
        <a:xfrm>
          <a:off x="1493203" y="552"/>
          <a:ext cx="3703320" cy="1292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6823" tIns="136823" rIns="136823" bIns="136823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Plan for multiple environments</a:t>
          </a:r>
        </a:p>
      </dsp:txBody>
      <dsp:txXfrm>
        <a:off x="1493203" y="552"/>
        <a:ext cx="3703320" cy="1292816"/>
      </dsp:txXfrm>
    </dsp:sp>
    <dsp:sp modelId="{B4936FED-0C5E-4BC5-83BE-2F854F516F83}">
      <dsp:nvSpPr>
        <dsp:cNvPr id="0" name=""/>
        <dsp:cNvSpPr/>
      </dsp:nvSpPr>
      <dsp:spPr>
        <a:xfrm>
          <a:off x="5196523" y="552"/>
          <a:ext cx="3033076" cy="1292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6823" tIns="136823" rIns="136823" bIns="136823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Development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Testing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Staging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Production</a:t>
          </a:r>
        </a:p>
      </dsp:txBody>
      <dsp:txXfrm>
        <a:off x="5196523" y="552"/>
        <a:ext cx="3033076" cy="1292816"/>
      </dsp:txXfrm>
    </dsp:sp>
    <dsp:sp modelId="{35FC6A6C-970B-4802-8103-DE27F7586072}">
      <dsp:nvSpPr>
        <dsp:cNvPr id="0" name=""/>
        <dsp:cNvSpPr/>
      </dsp:nvSpPr>
      <dsp:spPr>
        <a:xfrm>
          <a:off x="0" y="1616573"/>
          <a:ext cx="8229600" cy="129281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94199-7A6A-4FD3-A8C3-9983C35A952F}">
      <dsp:nvSpPr>
        <dsp:cNvPr id="0" name=""/>
        <dsp:cNvSpPr/>
      </dsp:nvSpPr>
      <dsp:spPr>
        <a:xfrm>
          <a:off x="391077" y="1907456"/>
          <a:ext cx="711049" cy="71104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3AAE35-1509-4CBC-AEFA-F423754B1842}">
      <dsp:nvSpPr>
        <dsp:cNvPr id="0" name=""/>
        <dsp:cNvSpPr/>
      </dsp:nvSpPr>
      <dsp:spPr>
        <a:xfrm>
          <a:off x="1493203" y="1616573"/>
          <a:ext cx="6736396" cy="1292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6823" tIns="136823" rIns="136823" bIns="136823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Document Configuration Changes</a:t>
          </a:r>
        </a:p>
      </dsp:txBody>
      <dsp:txXfrm>
        <a:off x="1493203" y="1616573"/>
        <a:ext cx="6736396" cy="1292816"/>
      </dsp:txXfrm>
    </dsp:sp>
    <dsp:sp modelId="{23A98F5D-EF7C-4C86-8EFF-32454A4CB0A8}">
      <dsp:nvSpPr>
        <dsp:cNvPr id="0" name=""/>
        <dsp:cNvSpPr/>
      </dsp:nvSpPr>
      <dsp:spPr>
        <a:xfrm>
          <a:off x="0" y="3232593"/>
          <a:ext cx="8229600" cy="129281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5D1C16-9623-4331-987F-AA60E75C3589}">
      <dsp:nvSpPr>
        <dsp:cNvPr id="0" name=""/>
        <dsp:cNvSpPr/>
      </dsp:nvSpPr>
      <dsp:spPr>
        <a:xfrm>
          <a:off x="391077" y="3523477"/>
          <a:ext cx="711049" cy="71104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522752-36BF-4218-A41C-F788A061DB4A}">
      <dsp:nvSpPr>
        <dsp:cNvPr id="0" name=""/>
        <dsp:cNvSpPr/>
      </dsp:nvSpPr>
      <dsp:spPr>
        <a:xfrm>
          <a:off x="1493203" y="3232593"/>
          <a:ext cx="6736396" cy="1292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6823" tIns="136823" rIns="136823" bIns="136823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Automate via Azure Pipelines	</a:t>
          </a:r>
        </a:p>
      </dsp:txBody>
      <dsp:txXfrm>
        <a:off x="1493203" y="3232593"/>
        <a:ext cx="6736396" cy="129281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36E735-58AC-7B41-84A8-A090F4098DF3}">
      <dsp:nvSpPr>
        <dsp:cNvPr id="0" name=""/>
        <dsp:cNvSpPr/>
      </dsp:nvSpPr>
      <dsp:spPr>
        <a:xfrm>
          <a:off x="516135" y="1726778"/>
          <a:ext cx="2998886" cy="1499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Dev Ops Options</a:t>
          </a:r>
        </a:p>
      </dsp:txBody>
      <dsp:txXfrm>
        <a:off x="560052" y="1770695"/>
        <a:ext cx="2911052" cy="1411609"/>
      </dsp:txXfrm>
    </dsp:sp>
    <dsp:sp modelId="{9942036A-AE3B-DB4A-9ACD-5F521D97F843}">
      <dsp:nvSpPr>
        <dsp:cNvPr id="0" name=""/>
        <dsp:cNvSpPr/>
      </dsp:nvSpPr>
      <dsp:spPr>
        <a:xfrm rot="18289469">
          <a:off x="3064520" y="1587073"/>
          <a:ext cx="2100559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2100559" y="272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4062286" y="1561806"/>
        <a:ext cx="105027" cy="105027"/>
      </dsp:txXfrm>
    </dsp:sp>
    <dsp:sp modelId="{DB6D32E3-9F3A-8E4A-BC70-9AE6A4FFDF00}">
      <dsp:nvSpPr>
        <dsp:cNvPr id="0" name=""/>
        <dsp:cNvSpPr/>
      </dsp:nvSpPr>
      <dsp:spPr>
        <a:xfrm>
          <a:off x="4714577" y="2418"/>
          <a:ext cx="2998886" cy="1499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Azure Dev Ops</a:t>
          </a:r>
        </a:p>
      </dsp:txBody>
      <dsp:txXfrm>
        <a:off x="4758494" y="46335"/>
        <a:ext cx="2911052" cy="1411609"/>
      </dsp:txXfrm>
    </dsp:sp>
    <dsp:sp modelId="{DEDB1297-4DE1-494F-9370-26A40C8978CB}">
      <dsp:nvSpPr>
        <dsp:cNvPr id="0" name=""/>
        <dsp:cNvSpPr/>
      </dsp:nvSpPr>
      <dsp:spPr>
        <a:xfrm>
          <a:off x="3515022" y="2449253"/>
          <a:ext cx="1199554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199554" y="272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084811" y="2446511"/>
        <a:ext cx="59977" cy="59977"/>
      </dsp:txXfrm>
    </dsp:sp>
    <dsp:sp modelId="{8D01BDBA-6731-6542-ADFC-8DA33236579D}">
      <dsp:nvSpPr>
        <dsp:cNvPr id="0" name=""/>
        <dsp:cNvSpPr/>
      </dsp:nvSpPr>
      <dsp:spPr>
        <a:xfrm>
          <a:off x="4714577" y="1726778"/>
          <a:ext cx="2998886" cy="1499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GitHub</a:t>
          </a:r>
        </a:p>
      </dsp:txBody>
      <dsp:txXfrm>
        <a:off x="4758494" y="1770695"/>
        <a:ext cx="2911052" cy="1411609"/>
      </dsp:txXfrm>
    </dsp:sp>
    <dsp:sp modelId="{D2C74331-B52D-0C45-86C2-1F7DBF658FE0}">
      <dsp:nvSpPr>
        <dsp:cNvPr id="0" name=""/>
        <dsp:cNvSpPr/>
      </dsp:nvSpPr>
      <dsp:spPr>
        <a:xfrm rot="3310531">
          <a:off x="3064520" y="3311433"/>
          <a:ext cx="2100559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2100559" y="272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4062286" y="3286165"/>
        <a:ext cx="105027" cy="105027"/>
      </dsp:txXfrm>
    </dsp:sp>
    <dsp:sp modelId="{8BBECC8D-C286-3147-9553-71BC2AE3AD5E}">
      <dsp:nvSpPr>
        <dsp:cNvPr id="0" name=""/>
        <dsp:cNvSpPr/>
      </dsp:nvSpPr>
      <dsp:spPr>
        <a:xfrm>
          <a:off x="4714577" y="3451138"/>
          <a:ext cx="2998886" cy="1499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BitBucket/Attlasian</a:t>
          </a:r>
        </a:p>
      </dsp:txBody>
      <dsp:txXfrm>
        <a:off x="4758494" y="3495055"/>
        <a:ext cx="2911052" cy="14116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90DDDC-5C20-4A46-8154-6FA0CECC708F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E13D39-B7F9-4BF0-B83D-BF2BE1AAEB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0848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2C5670-8293-4174-91D6-70C2409CB27E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8C5632-C309-44D6-9731-E52107A88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348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A88E46-0516-4C0B-8810-847BCFDE52A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1478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azure.microsoft.com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-us/pricing/details/azure-</a:t>
            </a:r>
            <a:r>
              <a:rPr lang="en-US" err="1"/>
              <a:t>sql</a:t>
            </a:r>
            <a:r>
              <a:rPr lang="en-US"/>
              <a:t>-database/single/</a:t>
            </a:r>
          </a:p>
          <a:p>
            <a:r>
              <a:rPr lang="en-US"/>
              <a:t>https://</a:t>
            </a:r>
            <a:r>
              <a:rPr lang="en-US" err="1"/>
              <a:t>dtucalculator.azurewebsites.net</a:t>
            </a:r>
            <a:r>
              <a:rPr lang="en-US"/>
              <a:t>/</a:t>
            </a:r>
          </a:p>
          <a:p>
            <a:r>
              <a:rPr lang="en-US"/>
              <a:t>https://</a:t>
            </a:r>
            <a:r>
              <a:rPr lang="en-US" err="1"/>
              <a:t>docs.microsoft.com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-us/azure/azure-</a:t>
            </a:r>
            <a:r>
              <a:rPr lang="en-US" err="1"/>
              <a:t>sql</a:t>
            </a:r>
            <a:r>
              <a:rPr lang="en-US"/>
              <a:t>/virtual-machines/windows/pricing-guidance#:~:text=Bringing%20your%20own%20SQL%20Server%20license%20through%20License,program%20or%20through%20a%20Cloud%20Solution%20Partner%20%28CSP%29.</a:t>
            </a:r>
          </a:p>
          <a:p>
            <a:r>
              <a:rPr lang="en-US"/>
              <a:t>https://</a:t>
            </a:r>
            <a:r>
              <a:rPr lang="en-US" err="1"/>
              <a:t>azure.microsoft.com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-us/pricing/hybrid-benefit/</a:t>
            </a:r>
          </a:p>
          <a:p>
            <a:endParaRPr lang="en-US"/>
          </a:p>
          <a:p>
            <a:r>
              <a:rPr lang="en-US"/>
              <a:t>Full SQL Server 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Serverless</a:t>
            </a:r>
          </a:p>
          <a:p>
            <a:endParaRPr lang="en-US"/>
          </a:p>
          <a:p>
            <a:r>
              <a:rPr lang="en-US" err="1"/>
              <a:t>Vcore</a:t>
            </a:r>
            <a:r>
              <a:rPr lang="en-US"/>
              <a:t> </a:t>
            </a:r>
          </a:p>
          <a:p>
            <a:r>
              <a:rPr lang="en-US"/>
              <a:t>* Reserved</a:t>
            </a:r>
          </a:p>
          <a:p>
            <a:r>
              <a:rPr lang="en-US"/>
              <a:t>DTU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A way to scale everything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Easy to get in cheap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4104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docs.microsoft.com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-us/azure/cosmos-</a:t>
            </a:r>
            <a:r>
              <a:rPr lang="en-US" err="1"/>
              <a:t>db</a:t>
            </a:r>
            <a:r>
              <a:rPr lang="en-US"/>
              <a:t>/optimize-cost-reads-writes</a:t>
            </a:r>
          </a:p>
          <a:p>
            <a:r>
              <a:rPr lang="en-US"/>
              <a:t>https://</a:t>
            </a:r>
            <a:r>
              <a:rPr lang="en-US" err="1"/>
              <a:t>docs.microsoft.com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-us/azure/cosmos-</a:t>
            </a:r>
            <a:r>
              <a:rPr lang="en-US" err="1"/>
              <a:t>db</a:t>
            </a:r>
            <a:r>
              <a:rPr lang="en-US"/>
              <a:t>/synapse-link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9128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azure.microsoft.com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-us/pricing/details/storage/blobs/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3861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azure.microsoft.com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-us/pricing/details/functions/</a:t>
            </a:r>
          </a:p>
          <a:p>
            <a:endParaRPr lang="en-US"/>
          </a:p>
          <a:p>
            <a:r>
              <a:rPr lang="en-US"/>
              <a:t>You just need something done </a:t>
            </a:r>
            <a:r>
              <a:rPr lang="en-US" err="1"/>
              <a:t>periodicaly</a:t>
            </a:r>
            <a:endParaRPr lang="en-US"/>
          </a:p>
          <a:p>
            <a:r>
              <a:rPr lang="en-US"/>
              <a:t>Written in C# Node</a:t>
            </a:r>
          </a:p>
          <a:p>
            <a:endParaRPr lang="en-US"/>
          </a:p>
          <a:p>
            <a:r>
              <a:rPr lang="en-US"/>
              <a:t>Cold start is what is sounds like they have to turn it on</a:t>
            </a:r>
          </a:p>
          <a:p>
            <a:endParaRPr lang="en-US"/>
          </a:p>
          <a:p>
            <a:r>
              <a:rPr lang="en-US"/>
              <a:t>Batch processing</a:t>
            </a:r>
          </a:p>
          <a:p>
            <a:endParaRPr lang="en-US"/>
          </a:p>
          <a:p>
            <a:r>
              <a:rPr lang="en-US"/>
              <a:t>Web hooks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2778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azure.microsoft.com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-us/pricing/details/monitor/</a:t>
            </a:r>
          </a:p>
          <a:p>
            <a:endParaRPr lang="en-US"/>
          </a:p>
          <a:p>
            <a:r>
              <a:rPr lang="en-US"/>
              <a:t>Azure policy</a:t>
            </a:r>
          </a:p>
          <a:p>
            <a:r>
              <a:rPr lang="en-US"/>
              <a:t>Metrics on </a:t>
            </a:r>
            <a:r>
              <a:rPr lang="en-US" err="1"/>
              <a:t>vm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844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azure.microsoft.com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-us/pricing/details/functions/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2605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azure.microsoft.com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-us/pricing/details/functions/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4935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azure.microsoft.com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-us/pricing/details/functions/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2901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8C5632-C309-44D6-9731-E52107A88DED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1103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azure.microsoft.com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-us/pricing/details/storage/blobs/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324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510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/>
              <a:t>Free? https://</a:t>
            </a:r>
            <a:r>
              <a:rPr lang="en-US" err="1"/>
              <a:t>azure.microsoft.com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-us/free/search/?&amp;</a:t>
            </a:r>
            <a:r>
              <a:rPr lang="en-US" err="1"/>
              <a:t>ef_id</a:t>
            </a:r>
            <a:r>
              <a:rPr lang="en-US"/>
              <a:t>=CjwKCAjwt8uGBhBAEiwAayu_9XChzD7MHztxg9fcL0LAQIVOxu63f4WDgEutdfhN5RIvOva6bB5gJxoCsoIQAvD_BwE:G:s&amp;OCID=AID2100131_SEM_CjwKCAjwt8uGBhBAEiwAayu_9XChzD7MHztxg9fcL0LAQIVOxu63f4WDgEutdfhN5RIvOva6bB5gJxoCsoIQAvD_BwE:G:s&amp;gclid=CjwKCAjwt8uGBhBAEiwAayu_9XChzD7MHztxg9fcL0LAQIVOxu63f4WDgEutdfhN5RIvOva6bB5gJxoCsoIQAvD_BwE</a:t>
            </a:r>
          </a:p>
          <a:p>
            <a:endParaRPr lang="en-US"/>
          </a:p>
          <a:p>
            <a:r>
              <a:rPr lang="en-US"/>
              <a:t>Pay-as-you-go</a:t>
            </a:r>
          </a:p>
          <a:p>
            <a:r>
              <a:rPr lang="en-US"/>
              <a:t>* Small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not for businesses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EA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A commitment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You pay for a certain amount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You  need at least 250 licenses. Will be 1000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You pay every year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3 year contract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/>
              <a:t>CSP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Bulk Buying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We pay </a:t>
            </a:r>
            <a:r>
              <a:rPr lang="en-US" err="1"/>
              <a:t>microsoft</a:t>
            </a:r>
            <a:r>
              <a:rPr lang="en-US"/>
              <a:t> you pay us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We get 1 big bill from Microsoft and we split it out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Better support contracts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Better training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This is for small to medium size companies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Not doing million a year in azure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We are experts in this area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/>
              <a:t>Sponsorships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Non profit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Free Azure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/>
              <a:t>Dev/Test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No SLA’s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Discounted compute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No guarantee in resourcing available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511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/>
              <a:t>Free? https://</a:t>
            </a:r>
            <a:r>
              <a:rPr lang="en-US" err="1"/>
              <a:t>azure.microsoft.com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-us/free/search/?&amp;</a:t>
            </a:r>
            <a:r>
              <a:rPr lang="en-US" err="1"/>
              <a:t>ef_id</a:t>
            </a:r>
            <a:r>
              <a:rPr lang="en-US"/>
              <a:t>=CjwKCAjwt8uGBhBAEiwAayu_9XChzD7MHztxg9fcL0LAQIVOxu63f4WDgEutdfhN5RIvOva6bB5gJxoCsoIQAvD_BwE:G:s&amp;OCID=AID2100131_SEM_CjwKCAjwt8uGBhBAEiwAayu_9XChzD7MHztxg9fcL0LAQIVOxu63f4WDgEutdfhN5RIvOva6bB5gJxoCsoIQAvD_BwE:G:s&amp;gclid=CjwKCAjwt8uGBhBAEiwAayu_9XChzD7MHztxg9fcL0LAQIVOxu63f4WDgEutdfhN5RIvOva6bB5gJxoCsoIQAvD_BwE</a:t>
            </a:r>
          </a:p>
          <a:p>
            <a:endParaRPr lang="en-US"/>
          </a:p>
          <a:p>
            <a:r>
              <a:rPr lang="en-US"/>
              <a:t>Pay-as-you-go</a:t>
            </a:r>
          </a:p>
          <a:p>
            <a:r>
              <a:rPr lang="en-US"/>
              <a:t>* Small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not for businesses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EA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A commitment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You pay for a certain amount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You  need at least 250 licenses. Will be 1000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You pay every year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3 year contract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/>
              <a:t>CSP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Bulk Buying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We pay </a:t>
            </a:r>
            <a:r>
              <a:rPr lang="en-US" err="1"/>
              <a:t>microsoft</a:t>
            </a:r>
            <a:r>
              <a:rPr lang="en-US"/>
              <a:t> you pay us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We get 1 big bill from Microsoft and we split it out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Better support contracts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Better training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This is for small to medium size companies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Not doing million a year in azure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We are experts in this area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/>
              <a:t>Sponsorships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Non profit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Free Azure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/>
              <a:t>Dev/Test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No SLA’s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Discounted compute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No guarantee in resourcing available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5921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Power Platform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Pay per month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License or user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O365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E3 pay per month per user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/>
              <a:t>Azure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You either pay as you use it or pay to reserve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Spot pay for peoples unused compute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/>
              <a:t>Long running process that aren’t high priority and can be used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004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azure.microsoft.com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-us/pricing/details/app-service/windows/</a:t>
            </a:r>
          </a:p>
          <a:p>
            <a:r>
              <a:rPr lang="en-US"/>
              <a:t>https://</a:t>
            </a:r>
            <a:r>
              <a:rPr lang="en-US" err="1"/>
              <a:t>azure.microsoft.com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-us/global-infrastructure/geographies/</a:t>
            </a:r>
          </a:p>
          <a:p>
            <a:r>
              <a:rPr lang="en-US"/>
              <a:t>https://</a:t>
            </a:r>
            <a:r>
              <a:rPr lang="en-US" err="1"/>
              <a:t>news.microsoft.com</a:t>
            </a:r>
            <a:r>
              <a:rPr lang="en-US"/>
              <a:t>/stories/</a:t>
            </a:r>
            <a:r>
              <a:rPr lang="en-US" err="1"/>
              <a:t>microsoft</a:t>
            </a:r>
            <a:r>
              <a:rPr lang="en-US"/>
              <a:t>-datacenter-tour/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4490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azure.microsoft.com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-us/pricing/details/virtual-machines/windows/</a:t>
            </a:r>
          </a:p>
          <a:p>
            <a:endParaRPr lang="en-US"/>
          </a:p>
          <a:p>
            <a:r>
              <a:rPr lang="en-US"/>
              <a:t>Only pay for what you need!!!!</a:t>
            </a:r>
          </a:p>
          <a:p>
            <a:r>
              <a:rPr lang="en-US"/>
              <a:t>Only pay for what you use!!!!!</a:t>
            </a:r>
          </a:p>
          <a:p>
            <a:r>
              <a:rPr lang="en-US"/>
              <a:t>Talk about the how the types are optimized</a:t>
            </a:r>
          </a:p>
          <a:p>
            <a:endParaRPr lang="en-US"/>
          </a:p>
          <a:p>
            <a:r>
              <a:rPr lang="en-US"/>
              <a:t>Turn on at 8am turn off at 4 pm</a:t>
            </a:r>
          </a:p>
          <a:p>
            <a:endParaRPr lang="en-US"/>
          </a:p>
          <a:p>
            <a:r>
              <a:rPr lang="en-US"/>
              <a:t>Scale sets are load balanced!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002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azure.microsoft.com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-us/pricing/details/app-service/windows/</a:t>
            </a:r>
          </a:p>
          <a:p>
            <a:endParaRPr lang="en-US"/>
          </a:p>
          <a:p>
            <a:r>
              <a:rPr lang="en-US"/>
              <a:t>Turning off, does not stop the paying</a:t>
            </a:r>
          </a:p>
          <a:p>
            <a:r>
              <a:rPr lang="en-US"/>
              <a:t>Can be shared across apps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7637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azure.microsoft.com</a:t>
            </a:r>
            <a:r>
              <a:rPr lang="en-US"/>
              <a:t>/</a:t>
            </a:r>
            <a:r>
              <a:rPr lang="en-US" err="1"/>
              <a:t>en</a:t>
            </a:r>
            <a:r>
              <a:rPr lang="en-US"/>
              <a:t>-us/pricing/details/app-service/windows/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D0B2C8-089D-F44F-9056-E4858B823D5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1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F0A0F69-32F1-4F6E-9531-D4DE9856950A}" type="datetimeFigureOut">
              <a:rPr lang="en-US" smtClean="0"/>
              <a:t>11/1/2021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116D7D4-EC06-46CB-8589-6B09829BB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15799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F0A0F69-32F1-4F6E-9531-D4DE9856950A}" type="datetimeFigureOut">
              <a:rPr lang="en-US" smtClean="0"/>
              <a:t>11/1/2021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116D7D4-EC06-46CB-8589-6B09829BBFC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3D044F-B45F-3F4C-ACE2-BF9FFDA81C03}"/>
              </a:ext>
            </a:extLst>
          </p:cNvPr>
          <p:cNvSpPr txBox="1">
            <a:spLocks/>
          </p:cNvSpPr>
          <p:nvPr userDrawn="1"/>
        </p:nvSpPr>
        <p:spPr>
          <a:xfrm>
            <a:off x="224118" y="136524"/>
            <a:ext cx="4535806" cy="2848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39579512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04801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1981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828800" y="4419600"/>
            <a:ext cx="5892800" cy="1447800"/>
          </a:xfrm>
        </p:spPr>
        <p:txBody>
          <a:bodyPr>
            <a:normAutofit/>
          </a:bodyPr>
          <a:lstStyle>
            <a:lvl1pPr>
              <a:buNone/>
              <a:defRPr sz="20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3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F0A0F69-32F1-4F6E-9531-D4DE9856950A}" type="datetimeFigureOut">
              <a:rPr lang="en-US" smtClean="0"/>
              <a:t>11/1/2021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116D7D4-EC06-46CB-8589-6B09829BBFC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5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2B1CC69-EE19-C14C-918C-77A4C9E11FB8}"/>
              </a:ext>
            </a:extLst>
          </p:cNvPr>
          <p:cNvSpPr txBox="1">
            <a:spLocks/>
          </p:cNvSpPr>
          <p:nvPr userDrawn="1"/>
        </p:nvSpPr>
        <p:spPr>
          <a:xfrm>
            <a:off x="224118" y="136524"/>
            <a:ext cx="4535806" cy="2848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0129903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 Mast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D3D986E1-33B4-4F3B-AE14-7E74B0CAF02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98707" y="1694277"/>
            <a:ext cx="3993698" cy="399746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Picture</a:t>
            </a:r>
            <a:endParaRPr lang="id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21CEF90-E750-B646-B490-87ED304AA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118" y="136524"/>
            <a:ext cx="4535806" cy="2848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6939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753" y="0"/>
            <a:ext cx="4665821" cy="6858000"/>
          </a:xfrm>
          <a:custGeom>
            <a:avLst/>
            <a:gdLst/>
            <a:ahLst/>
            <a:cxnLst/>
            <a:rect l="l" t="t" r="r" b="b"/>
            <a:pathLst>
              <a:path w="6221095" h="9144000">
                <a:moveTo>
                  <a:pt x="5444832" y="0"/>
                </a:moveTo>
                <a:lnTo>
                  <a:pt x="0" y="0"/>
                </a:lnTo>
                <a:lnTo>
                  <a:pt x="0" y="9144000"/>
                </a:lnTo>
                <a:lnTo>
                  <a:pt x="5444896" y="9144000"/>
                </a:lnTo>
                <a:lnTo>
                  <a:pt x="5477350" y="9050534"/>
                </a:lnTo>
                <a:lnTo>
                  <a:pt x="5509152" y="8956766"/>
                </a:lnTo>
                <a:lnTo>
                  <a:pt x="5540298" y="8862697"/>
                </a:lnTo>
                <a:lnTo>
                  <a:pt x="5570787" y="8768331"/>
                </a:lnTo>
                <a:lnTo>
                  <a:pt x="5600615" y="8673670"/>
                </a:lnTo>
                <a:lnTo>
                  <a:pt x="5629780" y="8578716"/>
                </a:lnTo>
                <a:lnTo>
                  <a:pt x="5658279" y="8483473"/>
                </a:lnTo>
                <a:lnTo>
                  <a:pt x="5686109" y="8387943"/>
                </a:lnTo>
                <a:lnTo>
                  <a:pt x="5713267" y="8292129"/>
                </a:lnTo>
                <a:lnTo>
                  <a:pt x="5739752" y="8196033"/>
                </a:lnTo>
                <a:lnTo>
                  <a:pt x="5765559" y="8099659"/>
                </a:lnTo>
                <a:lnTo>
                  <a:pt x="5790686" y="8003009"/>
                </a:lnTo>
                <a:lnTo>
                  <a:pt x="5815132" y="7906085"/>
                </a:lnTo>
                <a:lnTo>
                  <a:pt x="5838891" y="7808891"/>
                </a:lnTo>
                <a:lnTo>
                  <a:pt x="5861963" y="7711429"/>
                </a:lnTo>
                <a:lnTo>
                  <a:pt x="5884345" y="7613701"/>
                </a:lnTo>
                <a:lnTo>
                  <a:pt x="5906032" y="7515712"/>
                </a:lnTo>
                <a:lnTo>
                  <a:pt x="5927024" y="7417462"/>
                </a:lnTo>
                <a:lnTo>
                  <a:pt x="5947317" y="7318955"/>
                </a:lnTo>
                <a:lnTo>
                  <a:pt x="5966908" y="7220194"/>
                </a:lnTo>
                <a:lnTo>
                  <a:pt x="5985795" y="7121182"/>
                </a:lnTo>
                <a:lnTo>
                  <a:pt x="6003974" y="7021920"/>
                </a:lnTo>
                <a:lnTo>
                  <a:pt x="6021444" y="6922412"/>
                </a:lnTo>
                <a:lnTo>
                  <a:pt x="6038201" y="6822661"/>
                </a:lnTo>
                <a:lnTo>
                  <a:pt x="6054243" y="6722669"/>
                </a:lnTo>
                <a:lnTo>
                  <a:pt x="6069567" y="6622438"/>
                </a:lnTo>
                <a:lnTo>
                  <a:pt x="6084170" y="6521973"/>
                </a:lnTo>
                <a:lnTo>
                  <a:pt x="6098049" y="6421274"/>
                </a:lnTo>
                <a:lnTo>
                  <a:pt x="6111203" y="6320346"/>
                </a:lnTo>
                <a:lnTo>
                  <a:pt x="6123627" y="6219190"/>
                </a:lnTo>
                <a:lnTo>
                  <a:pt x="6135319" y="6117810"/>
                </a:lnTo>
                <a:lnTo>
                  <a:pt x="6146277" y="6016208"/>
                </a:lnTo>
                <a:lnTo>
                  <a:pt x="6156498" y="5914387"/>
                </a:lnTo>
                <a:lnTo>
                  <a:pt x="6165978" y="5812349"/>
                </a:lnTo>
                <a:lnTo>
                  <a:pt x="6174716" y="5710098"/>
                </a:lnTo>
                <a:lnTo>
                  <a:pt x="6182709" y="5607635"/>
                </a:lnTo>
                <a:lnTo>
                  <a:pt x="6189953" y="5504964"/>
                </a:lnTo>
                <a:lnTo>
                  <a:pt x="6196446" y="5402088"/>
                </a:lnTo>
                <a:lnTo>
                  <a:pt x="6202186" y="5299009"/>
                </a:lnTo>
                <a:lnTo>
                  <a:pt x="6207169" y="5195729"/>
                </a:lnTo>
                <a:lnTo>
                  <a:pt x="6211393" y="5092252"/>
                </a:lnTo>
                <a:lnTo>
                  <a:pt x="6214856" y="4988580"/>
                </a:lnTo>
                <a:lnTo>
                  <a:pt x="6217553" y="4884716"/>
                </a:lnTo>
                <a:lnTo>
                  <a:pt x="6219483" y="4780663"/>
                </a:lnTo>
                <a:lnTo>
                  <a:pt x="6220644" y="4676423"/>
                </a:lnTo>
                <a:lnTo>
                  <a:pt x="6221031" y="4572000"/>
                </a:lnTo>
                <a:lnTo>
                  <a:pt x="6220644" y="4467575"/>
                </a:lnTo>
                <a:lnTo>
                  <a:pt x="6219483" y="4363334"/>
                </a:lnTo>
                <a:lnTo>
                  <a:pt x="6217553" y="4259280"/>
                </a:lnTo>
                <a:lnTo>
                  <a:pt x="6214855" y="4155416"/>
                </a:lnTo>
                <a:lnTo>
                  <a:pt x="6211392" y="4051744"/>
                </a:lnTo>
                <a:lnTo>
                  <a:pt x="6207167" y="3948266"/>
                </a:lnTo>
                <a:lnTo>
                  <a:pt x="6202183" y="3844986"/>
                </a:lnTo>
                <a:lnTo>
                  <a:pt x="6196443" y="3741906"/>
                </a:lnTo>
                <a:lnTo>
                  <a:pt x="6189949" y="3639030"/>
                </a:lnTo>
                <a:lnTo>
                  <a:pt x="6182704" y="3536359"/>
                </a:lnTo>
                <a:lnTo>
                  <a:pt x="6174710" y="3433896"/>
                </a:lnTo>
                <a:lnTo>
                  <a:pt x="6165971" y="3331644"/>
                </a:lnTo>
                <a:lnTo>
                  <a:pt x="6156490" y="3229607"/>
                </a:lnTo>
                <a:lnTo>
                  <a:pt x="6146268" y="3127785"/>
                </a:lnTo>
                <a:lnTo>
                  <a:pt x="6135309" y="3026183"/>
                </a:lnTo>
                <a:lnTo>
                  <a:pt x="6123615" y="2924803"/>
                </a:lnTo>
                <a:lnTo>
                  <a:pt x="6111189" y="2823647"/>
                </a:lnTo>
                <a:lnTo>
                  <a:pt x="6098035" y="2722719"/>
                </a:lnTo>
                <a:lnTo>
                  <a:pt x="6084154" y="2622021"/>
                </a:lnTo>
                <a:lnTo>
                  <a:pt x="6069550" y="2521555"/>
                </a:lnTo>
                <a:lnTo>
                  <a:pt x="6054224" y="2421325"/>
                </a:lnTo>
                <a:lnTo>
                  <a:pt x="6038181" y="2321333"/>
                </a:lnTo>
                <a:lnTo>
                  <a:pt x="6021422" y="2221582"/>
                </a:lnTo>
                <a:lnTo>
                  <a:pt x="6003950" y="2122074"/>
                </a:lnTo>
                <a:lnTo>
                  <a:pt x="5985769" y="2022813"/>
                </a:lnTo>
                <a:lnTo>
                  <a:pt x="5966881" y="1923801"/>
                </a:lnTo>
                <a:lnTo>
                  <a:pt x="5947288" y="1825040"/>
                </a:lnTo>
                <a:lnTo>
                  <a:pt x="5926993" y="1726533"/>
                </a:lnTo>
                <a:lnTo>
                  <a:pt x="5906000" y="1628284"/>
                </a:lnTo>
                <a:lnTo>
                  <a:pt x="5884310" y="1530295"/>
                </a:lnTo>
                <a:lnTo>
                  <a:pt x="5861927" y="1432567"/>
                </a:lnTo>
                <a:lnTo>
                  <a:pt x="5838853" y="1335106"/>
                </a:lnTo>
                <a:lnTo>
                  <a:pt x="5815091" y="1237912"/>
                </a:lnTo>
                <a:lnTo>
                  <a:pt x="5790645" y="1140988"/>
                </a:lnTo>
                <a:lnTo>
                  <a:pt x="5765515" y="1044338"/>
                </a:lnTo>
                <a:lnTo>
                  <a:pt x="5739706" y="947964"/>
                </a:lnTo>
                <a:lnTo>
                  <a:pt x="5713220" y="851869"/>
                </a:lnTo>
                <a:lnTo>
                  <a:pt x="5686059" y="756055"/>
                </a:lnTo>
                <a:lnTo>
                  <a:pt x="5658228" y="660525"/>
                </a:lnTo>
                <a:lnTo>
                  <a:pt x="5629727" y="565282"/>
                </a:lnTo>
                <a:lnTo>
                  <a:pt x="5600560" y="470329"/>
                </a:lnTo>
                <a:lnTo>
                  <a:pt x="5570730" y="375668"/>
                </a:lnTo>
                <a:lnTo>
                  <a:pt x="5540240" y="281301"/>
                </a:lnTo>
                <a:lnTo>
                  <a:pt x="5509091" y="187233"/>
                </a:lnTo>
                <a:lnTo>
                  <a:pt x="5477288" y="93465"/>
                </a:lnTo>
                <a:lnTo>
                  <a:pt x="5444832" y="0"/>
                </a:lnTo>
                <a:close/>
              </a:path>
            </a:pathLst>
          </a:custGeom>
          <a:solidFill>
            <a:srgbClr val="D84343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" name="Holder 3"/>
          <p:cNvSpPr>
            <a:spLocks noGrp="1"/>
          </p:cNvSpPr>
          <p:nvPr>
            <p:ph sz="half" idx="2" hasCustomPrompt="1"/>
          </p:nvPr>
        </p:nvSpPr>
        <p:spPr>
          <a:xfrm>
            <a:off x="609600" y="1577340"/>
            <a:ext cx="320936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Section Title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351930" y="1577340"/>
            <a:ext cx="6051176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grpSp>
        <p:nvGrpSpPr>
          <p:cNvPr id="12" name="object 2">
            <a:extLst>
              <a:ext uri="{FF2B5EF4-FFF2-40B4-BE49-F238E27FC236}">
                <a16:creationId xmlns:a16="http://schemas.microsoft.com/office/drawing/2014/main" id="{33CC7412-DC65-4D40-8933-D32418D03084}"/>
              </a:ext>
            </a:extLst>
          </p:cNvPr>
          <p:cNvGrpSpPr/>
          <p:nvPr userDrawn="1"/>
        </p:nvGrpSpPr>
        <p:grpSpPr>
          <a:xfrm>
            <a:off x="9566343" y="6262688"/>
            <a:ext cx="371475" cy="371475"/>
            <a:chOff x="12444348" y="7886982"/>
            <a:chExt cx="495300" cy="495300"/>
          </a:xfrm>
        </p:grpSpPr>
        <p:sp>
          <p:nvSpPr>
            <p:cNvPr id="13" name="object 3">
              <a:extLst>
                <a:ext uri="{FF2B5EF4-FFF2-40B4-BE49-F238E27FC236}">
                  <a16:creationId xmlns:a16="http://schemas.microsoft.com/office/drawing/2014/main" id="{00018AC4-D779-8C4F-9D81-1541E58C5D6D}"/>
                </a:ext>
              </a:extLst>
            </p:cNvPr>
            <p:cNvSpPr/>
            <p:nvPr/>
          </p:nvSpPr>
          <p:spPr>
            <a:xfrm>
              <a:off x="12551702" y="8101666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70" h="280670">
                  <a:moveTo>
                    <a:pt x="140169" y="0"/>
                  </a:moveTo>
                  <a:lnTo>
                    <a:pt x="0" y="140169"/>
                  </a:lnTo>
                  <a:lnTo>
                    <a:pt x="140169" y="280327"/>
                  </a:lnTo>
                  <a:lnTo>
                    <a:pt x="280327" y="140169"/>
                  </a:lnTo>
                  <a:lnTo>
                    <a:pt x="140169" y="0"/>
                  </a:lnTo>
                  <a:close/>
                </a:path>
              </a:pathLst>
            </a:custGeom>
            <a:solidFill>
              <a:srgbClr val="D8434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" name="object 4">
              <a:extLst>
                <a:ext uri="{FF2B5EF4-FFF2-40B4-BE49-F238E27FC236}">
                  <a16:creationId xmlns:a16="http://schemas.microsoft.com/office/drawing/2014/main" id="{83579DC5-DECB-BF48-A2C8-E8DAE986452D}"/>
                </a:ext>
              </a:extLst>
            </p:cNvPr>
            <p:cNvSpPr/>
            <p:nvPr/>
          </p:nvSpPr>
          <p:spPr>
            <a:xfrm>
              <a:off x="12444348" y="7886982"/>
              <a:ext cx="495300" cy="276860"/>
            </a:xfrm>
            <a:custGeom>
              <a:avLst/>
              <a:gdLst/>
              <a:ahLst/>
              <a:cxnLst/>
              <a:rect l="l" t="t" r="r" b="b"/>
              <a:pathLst>
                <a:path w="495300" h="276859">
                  <a:moveTo>
                    <a:pt x="247510" y="0"/>
                  </a:moveTo>
                  <a:lnTo>
                    <a:pt x="0" y="247510"/>
                  </a:lnTo>
                  <a:lnTo>
                    <a:pt x="29273" y="276783"/>
                  </a:lnTo>
                  <a:lnTo>
                    <a:pt x="247510" y="58547"/>
                  </a:lnTo>
                  <a:lnTo>
                    <a:pt x="465747" y="276783"/>
                  </a:lnTo>
                  <a:lnTo>
                    <a:pt x="495020" y="247510"/>
                  </a:lnTo>
                  <a:lnTo>
                    <a:pt x="247510" y="0"/>
                  </a:lnTo>
                  <a:close/>
                </a:path>
              </a:pathLst>
            </a:custGeom>
            <a:solidFill>
              <a:srgbClr val="343A46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15" name="object 5">
            <a:extLst>
              <a:ext uri="{FF2B5EF4-FFF2-40B4-BE49-F238E27FC236}">
                <a16:creationId xmlns:a16="http://schemas.microsoft.com/office/drawing/2014/main" id="{CC8E935F-C34A-084D-A0C7-81012A47C4C2}"/>
              </a:ext>
            </a:extLst>
          </p:cNvPr>
          <p:cNvGrpSpPr/>
          <p:nvPr userDrawn="1"/>
        </p:nvGrpSpPr>
        <p:grpSpPr>
          <a:xfrm>
            <a:off x="10054671" y="6330856"/>
            <a:ext cx="1794034" cy="201454"/>
            <a:chOff x="13095451" y="7977873"/>
            <a:chExt cx="2392045" cy="268605"/>
          </a:xfrm>
        </p:grpSpPr>
        <p:sp>
          <p:nvSpPr>
            <p:cNvPr id="17" name="object 6">
              <a:extLst>
                <a:ext uri="{FF2B5EF4-FFF2-40B4-BE49-F238E27FC236}">
                  <a16:creationId xmlns:a16="http://schemas.microsoft.com/office/drawing/2014/main" id="{D5CD83A9-6EBB-2346-B722-726CEA7A790B}"/>
                </a:ext>
              </a:extLst>
            </p:cNvPr>
            <p:cNvSpPr/>
            <p:nvPr/>
          </p:nvSpPr>
          <p:spPr>
            <a:xfrm>
              <a:off x="13095451" y="7977879"/>
              <a:ext cx="240665" cy="264160"/>
            </a:xfrm>
            <a:custGeom>
              <a:avLst/>
              <a:gdLst/>
              <a:ahLst/>
              <a:cxnLst/>
              <a:rect l="l" t="t" r="r" b="b"/>
              <a:pathLst>
                <a:path w="240665" h="264159">
                  <a:moveTo>
                    <a:pt x="139458" y="0"/>
                  </a:moveTo>
                  <a:lnTo>
                    <a:pt x="100202" y="0"/>
                  </a:lnTo>
                  <a:lnTo>
                    <a:pt x="17576" y="223583"/>
                  </a:lnTo>
                  <a:lnTo>
                    <a:pt x="15328" y="230314"/>
                  </a:lnTo>
                  <a:lnTo>
                    <a:pt x="11963" y="231800"/>
                  </a:lnTo>
                  <a:lnTo>
                    <a:pt x="0" y="231800"/>
                  </a:lnTo>
                  <a:lnTo>
                    <a:pt x="0" y="263956"/>
                  </a:lnTo>
                  <a:lnTo>
                    <a:pt x="20573" y="263956"/>
                  </a:lnTo>
                  <a:lnTo>
                    <a:pt x="32410" y="262987"/>
                  </a:lnTo>
                  <a:lnTo>
                    <a:pt x="40711" y="259565"/>
                  </a:lnTo>
                  <a:lnTo>
                    <a:pt x="46700" y="252919"/>
                  </a:lnTo>
                  <a:lnTo>
                    <a:pt x="51600" y="242277"/>
                  </a:lnTo>
                  <a:lnTo>
                    <a:pt x="71424" y="188061"/>
                  </a:lnTo>
                  <a:lnTo>
                    <a:pt x="208968" y="188061"/>
                  </a:lnTo>
                  <a:lnTo>
                    <a:pt x="197359" y="156654"/>
                  </a:lnTo>
                  <a:lnTo>
                    <a:pt x="80390" y="156654"/>
                  </a:lnTo>
                  <a:lnTo>
                    <a:pt x="109181" y="76263"/>
                  </a:lnTo>
                  <a:lnTo>
                    <a:pt x="112075" y="67905"/>
                  </a:lnTo>
                  <a:lnTo>
                    <a:pt x="114092" y="61264"/>
                  </a:lnTo>
                  <a:lnTo>
                    <a:pt x="116245" y="52573"/>
                  </a:lnTo>
                  <a:lnTo>
                    <a:pt x="119278" y="39255"/>
                  </a:lnTo>
                  <a:lnTo>
                    <a:pt x="153968" y="39255"/>
                  </a:lnTo>
                  <a:lnTo>
                    <a:pt x="139458" y="0"/>
                  </a:lnTo>
                  <a:close/>
                </a:path>
                <a:path w="240665" h="264159">
                  <a:moveTo>
                    <a:pt x="208968" y="188061"/>
                  </a:moveTo>
                  <a:lnTo>
                    <a:pt x="168630" y="188061"/>
                  </a:lnTo>
                  <a:lnTo>
                    <a:pt x="188442" y="242277"/>
                  </a:lnTo>
                  <a:lnTo>
                    <a:pt x="193127" y="252919"/>
                  </a:lnTo>
                  <a:lnTo>
                    <a:pt x="199004" y="259565"/>
                  </a:lnTo>
                  <a:lnTo>
                    <a:pt x="207264" y="262987"/>
                  </a:lnTo>
                  <a:lnTo>
                    <a:pt x="219100" y="263956"/>
                  </a:lnTo>
                  <a:lnTo>
                    <a:pt x="240042" y="263956"/>
                  </a:lnTo>
                  <a:lnTo>
                    <a:pt x="240042" y="231800"/>
                  </a:lnTo>
                  <a:lnTo>
                    <a:pt x="228079" y="231800"/>
                  </a:lnTo>
                  <a:lnTo>
                    <a:pt x="224332" y="230314"/>
                  </a:lnTo>
                  <a:lnTo>
                    <a:pt x="222097" y="223583"/>
                  </a:lnTo>
                  <a:lnTo>
                    <a:pt x="208968" y="188061"/>
                  </a:lnTo>
                  <a:close/>
                </a:path>
                <a:path w="240665" h="264159">
                  <a:moveTo>
                    <a:pt x="153968" y="39255"/>
                  </a:moveTo>
                  <a:lnTo>
                    <a:pt x="120014" y="39255"/>
                  </a:lnTo>
                  <a:lnTo>
                    <a:pt x="120968" y="43093"/>
                  </a:lnTo>
                  <a:lnTo>
                    <a:pt x="123512" y="52871"/>
                  </a:lnTo>
                  <a:lnTo>
                    <a:pt x="126803" y="64646"/>
                  </a:lnTo>
                  <a:lnTo>
                    <a:pt x="130492" y="76263"/>
                  </a:lnTo>
                  <a:lnTo>
                    <a:pt x="159283" y="156654"/>
                  </a:lnTo>
                  <a:lnTo>
                    <a:pt x="197359" y="156654"/>
                  </a:lnTo>
                  <a:lnTo>
                    <a:pt x="153968" y="39255"/>
                  </a:lnTo>
                  <a:close/>
                </a:path>
              </a:pathLst>
            </a:custGeom>
            <a:solidFill>
              <a:srgbClr val="343A46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8" name="object 7">
              <a:extLst>
                <a:ext uri="{FF2B5EF4-FFF2-40B4-BE49-F238E27FC236}">
                  <a16:creationId xmlns:a16="http://schemas.microsoft.com/office/drawing/2014/main" id="{559AB369-D389-6847-A1E2-81891AC481AA}"/>
                </a:ext>
              </a:extLst>
            </p:cNvPr>
            <p:cNvSpPr/>
            <p:nvPr/>
          </p:nvSpPr>
          <p:spPr>
            <a:xfrm>
              <a:off x="13347902" y="8048169"/>
              <a:ext cx="320421" cy="19815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9" name="object 8">
              <a:extLst>
                <a:ext uri="{FF2B5EF4-FFF2-40B4-BE49-F238E27FC236}">
                  <a16:creationId xmlns:a16="http://schemas.microsoft.com/office/drawing/2014/main" id="{ADD36715-1F6C-DB4F-9916-C25AB202461C}"/>
                </a:ext>
              </a:extLst>
            </p:cNvPr>
            <p:cNvSpPr/>
            <p:nvPr/>
          </p:nvSpPr>
          <p:spPr>
            <a:xfrm>
              <a:off x="13681773" y="7977873"/>
              <a:ext cx="319405" cy="264160"/>
            </a:xfrm>
            <a:custGeom>
              <a:avLst/>
              <a:gdLst/>
              <a:ahLst/>
              <a:cxnLst/>
              <a:rect l="l" t="t" r="r" b="b"/>
              <a:pathLst>
                <a:path w="319405" h="264159">
                  <a:moveTo>
                    <a:pt x="218351" y="232943"/>
                  </a:moveTo>
                  <a:lnTo>
                    <a:pt x="197789" y="232943"/>
                  </a:lnTo>
                  <a:lnTo>
                    <a:pt x="194792" y="230327"/>
                  </a:lnTo>
                  <a:lnTo>
                    <a:pt x="194792" y="142836"/>
                  </a:lnTo>
                  <a:lnTo>
                    <a:pt x="190931" y="111150"/>
                  </a:lnTo>
                  <a:lnTo>
                    <a:pt x="186994" y="103581"/>
                  </a:lnTo>
                  <a:lnTo>
                    <a:pt x="179133" y="88480"/>
                  </a:lnTo>
                  <a:lnTo>
                    <a:pt x="158991" y="74853"/>
                  </a:lnTo>
                  <a:lnTo>
                    <a:pt x="130124" y="70307"/>
                  </a:lnTo>
                  <a:lnTo>
                    <a:pt x="104355" y="74333"/>
                  </a:lnTo>
                  <a:lnTo>
                    <a:pt x="83883" y="84556"/>
                  </a:lnTo>
                  <a:lnTo>
                    <a:pt x="68961" y="98221"/>
                  </a:lnTo>
                  <a:lnTo>
                    <a:pt x="59829" y="112560"/>
                  </a:lnTo>
                  <a:lnTo>
                    <a:pt x="59080" y="112560"/>
                  </a:lnTo>
                  <a:lnTo>
                    <a:pt x="59829" y="105829"/>
                  </a:lnTo>
                  <a:lnTo>
                    <a:pt x="59829" y="23190"/>
                  </a:lnTo>
                  <a:lnTo>
                    <a:pt x="58445" y="12788"/>
                  </a:lnTo>
                  <a:lnTo>
                    <a:pt x="54165" y="5575"/>
                  </a:lnTo>
                  <a:lnTo>
                    <a:pt x="46723" y="1371"/>
                  </a:lnTo>
                  <a:lnTo>
                    <a:pt x="35890" y="12"/>
                  </a:lnTo>
                  <a:lnTo>
                    <a:pt x="0" y="12"/>
                  </a:lnTo>
                  <a:lnTo>
                    <a:pt x="0" y="31051"/>
                  </a:lnTo>
                  <a:lnTo>
                    <a:pt x="20561" y="31051"/>
                  </a:lnTo>
                  <a:lnTo>
                    <a:pt x="23558" y="33655"/>
                  </a:lnTo>
                  <a:lnTo>
                    <a:pt x="23558" y="263982"/>
                  </a:lnTo>
                  <a:lnTo>
                    <a:pt x="59829" y="263982"/>
                  </a:lnTo>
                  <a:lnTo>
                    <a:pt x="59829" y="166395"/>
                  </a:lnTo>
                  <a:lnTo>
                    <a:pt x="60579" y="157784"/>
                  </a:lnTo>
                  <a:lnTo>
                    <a:pt x="63182" y="150317"/>
                  </a:lnTo>
                  <a:lnTo>
                    <a:pt x="71793" y="131495"/>
                  </a:lnTo>
                  <a:lnTo>
                    <a:pt x="85242" y="116713"/>
                  </a:lnTo>
                  <a:lnTo>
                    <a:pt x="92710" y="112560"/>
                  </a:lnTo>
                  <a:lnTo>
                    <a:pt x="102616" y="107048"/>
                  </a:lnTo>
                  <a:lnTo>
                    <a:pt x="141389" y="107264"/>
                  </a:lnTo>
                  <a:lnTo>
                    <a:pt x="158838" y="150317"/>
                  </a:lnTo>
                  <a:lnTo>
                    <a:pt x="158902" y="240042"/>
                  </a:lnTo>
                  <a:lnTo>
                    <a:pt x="160274" y="250875"/>
                  </a:lnTo>
                  <a:lnTo>
                    <a:pt x="164553" y="258318"/>
                  </a:lnTo>
                  <a:lnTo>
                    <a:pt x="171996" y="262610"/>
                  </a:lnTo>
                  <a:lnTo>
                    <a:pt x="182829" y="263982"/>
                  </a:lnTo>
                  <a:lnTo>
                    <a:pt x="218351" y="263982"/>
                  </a:lnTo>
                  <a:lnTo>
                    <a:pt x="218351" y="232943"/>
                  </a:lnTo>
                  <a:close/>
                </a:path>
                <a:path w="319405" h="264159">
                  <a:moveTo>
                    <a:pt x="292684" y="0"/>
                  </a:moveTo>
                  <a:lnTo>
                    <a:pt x="260159" y="0"/>
                  </a:lnTo>
                  <a:lnTo>
                    <a:pt x="260159" y="37769"/>
                  </a:lnTo>
                  <a:lnTo>
                    <a:pt x="292684" y="37769"/>
                  </a:lnTo>
                  <a:lnTo>
                    <a:pt x="292684" y="0"/>
                  </a:lnTo>
                  <a:close/>
                </a:path>
                <a:path w="319405" h="264159">
                  <a:moveTo>
                    <a:pt x="318833" y="232930"/>
                  </a:moveTo>
                  <a:lnTo>
                    <a:pt x="298259" y="232930"/>
                  </a:lnTo>
                  <a:lnTo>
                    <a:pt x="295338" y="230314"/>
                  </a:lnTo>
                  <a:lnTo>
                    <a:pt x="295338" y="98704"/>
                  </a:lnTo>
                  <a:lnTo>
                    <a:pt x="293954" y="87884"/>
                  </a:lnTo>
                  <a:lnTo>
                    <a:pt x="289661" y="80441"/>
                  </a:lnTo>
                  <a:lnTo>
                    <a:pt x="282206" y="76161"/>
                  </a:lnTo>
                  <a:lnTo>
                    <a:pt x="271335" y="74777"/>
                  </a:lnTo>
                  <a:lnTo>
                    <a:pt x="235902" y="74777"/>
                  </a:lnTo>
                  <a:lnTo>
                    <a:pt x="235902" y="105816"/>
                  </a:lnTo>
                  <a:lnTo>
                    <a:pt x="256476" y="105816"/>
                  </a:lnTo>
                  <a:lnTo>
                    <a:pt x="259397" y="108432"/>
                  </a:lnTo>
                  <a:lnTo>
                    <a:pt x="259397" y="240042"/>
                  </a:lnTo>
                  <a:lnTo>
                    <a:pt x="260769" y="250875"/>
                  </a:lnTo>
                  <a:lnTo>
                    <a:pt x="265061" y="258318"/>
                  </a:lnTo>
                  <a:lnTo>
                    <a:pt x="272516" y="262597"/>
                  </a:lnTo>
                  <a:lnTo>
                    <a:pt x="283400" y="263969"/>
                  </a:lnTo>
                  <a:lnTo>
                    <a:pt x="318833" y="263969"/>
                  </a:lnTo>
                  <a:lnTo>
                    <a:pt x="318833" y="232930"/>
                  </a:lnTo>
                  <a:close/>
                </a:path>
              </a:pathLst>
            </a:custGeom>
            <a:solidFill>
              <a:srgbClr val="343A46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0" name="object 9">
              <a:extLst>
                <a:ext uri="{FF2B5EF4-FFF2-40B4-BE49-F238E27FC236}">
                  <a16:creationId xmlns:a16="http://schemas.microsoft.com/office/drawing/2014/main" id="{A4AE7121-BD48-BD41-A09B-9D76097DA532}"/>
                </a:ext>
              </a:extLst>
            </p:cNvPr>
            <p:cNvSpPr/>
            <p:nvPr/>
          </p:nvSpPr>
          <p:spPr>
            <a:xfrm>
              <a:off x="14018983" y="8000678"/>
              <a:ext cx="109550" cy="24265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1" name="object 10">
              <a:extLst>
                <a:ext uri="{FF2B5EF4-FFF2-40B4-BE49-F238E27FC236}">
                  <a16:creationId xmlns:a16="http://schemas.microsoft.com/office/drawing/2014/main" id="{67EA1CA7-8F9E-4244-851B-6897B2751FD9}"/>
                </a:ext>
              </a:extLst>
            </p:cNvPr>
            <p:cNvSpPr/>
            <p:nvPr/>
          </p:nvSpPr>
          <p:spPr>
            <a:xfrm>
              <a:off x="14152091" y="8048165"/>
              <a:ext cx="176479" cy="19815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2" name="object 11">
              <a:extLst>
                <a:ext uri="{FF2B5EF4-FFF2-40B4-BE49-F238E27FC236}">
                  <a16:creationId xmlns:a16="http://schemas.microsoft.com/office/drawing/2014/main" id="{43F853F2-6444-2948-AD3A-1B5A9FB77250}"/>
                </a:ext>
              </a:extLst>
            </p:cNvPr>
            <p:cNvSpPr/>
            <p:nvPr/>
          </p:nvSpPr>
          <p:spPr>
            <a:xfrm>
              <a:off x="14358390" y="8000678"/>
              <a:ext cx="304038" cy="24564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3" name="object 12">
              <a:extLst>
                <a:ext uri="{FF2B5EF4-FFF2-40B4-BE49-F238E27FC236}">
                  <a16:creationId xmlns:a16="http://schemas.microsoft.com/office/drawing/2014/main" id="{53898BAC-0201-D240-9225-5693CC5997D9}"/>
                </a:ext>
              </a:extLst>
            </p:cNvPr>
            <p:cNvSpPr/>
            <p:nvPr/>
          </p:nvSpPr>
          <p:spPr>
            <a:xfrm>
              <a:off x="14692756" y="7980123"/>
              <a:ext cx="249554" cy="262255"/>
            </a:xfrm>
            <a:custGeom>
              <a:avLst/>
              <a:gdLst/>
              <a:ahLst/>
              <a:cxnLst/>
              <a:rect l="l" t="t" r="r" b="b"/>
              <a:pathLst>
                <a:path w="249555" h="262254">
                  <a:moveTo>
                    <a:pt x="249008" y="0"/>
                  </a:moveTo>
                  <a:lnTo>
                    <a:pt x="230314" y="0"/>
                  </a:lnTo>
                  <a:lnTo>
                    <a:pt x="220463" y="1231"/>
                  </a:lnTo>
                  <a:lnTo>
                    <a:pt x="213725" y="5091"/>
                  </a:lnTo>
                  <a:lnTo>
                    <a:pt x="209858" y="11824"/>
                  </a:lnTo>
                  <a:lnTo>
                    <a:pt x="208622" y="21678"/>
                  </a:lnTo>
                  <a:lnTo>
                    <a:pt x="208622" y="205257"/>
                  </a:lnTo>
                  <a:lnTo>
                    <a:pt x="208857" y="219190"/>
                  </a:lnTo>
                  <a:lnTo>
                    <a:pt x="210502" y="238163"/>
                  </a:lnTo>
                  <a:lnTo>
                    <a:pt x="209753" y="238163"/>
                  </a:lnTo>
                  <a:lnTo>
                    <a:pt x="195399" y="215445"/>
                  </a:lnTo>
                  <a:lnTo>
                    <a:pt x="188442" y="205257"/>
                  </a:lnTo>
                  <a:lnTo>
                    <a:pt x="39268" y="0"/>
                  </a:lnTo>
                  <a:lnTo>
                    <a:pt x="24307" y="0"/>
                  </a:lnTo>
                  <a:lnTo>
                    <a:pt x="24307" y="244144"/>
                  </a:lnTo>
                  <a:lnTo>
                    <a:pt x="21323" y="246761"/>
                  </a:lnTo>
                  <a:lnTo>
                    <a:pt x="0" y="246761"/>
                  </a:lnTo>
                  <a:lnTo>
                    <a:pt x="0" y="261721"/>
                  </a:lnTo>
                  <a:lnTo>
                    <a:pt x="18694" y="261721"/>
                  </a:lnTo>
                  <a:lnTo>
                    <a:pt x="28550" y="260487"/>
                  </a:lnTo>
                  <a:lnTo>
                    <a:pt x="35288" y="256624"/>
                  </a:lnTo>
                  <a:lnTo>
                    <a:pt x="39152" y="249886"/>
                  </a:lnTo>
                  <a:lnTo>
                    <a:pt x="40386" y="240030"/>
                  </a:lnTo>
                  <a:lnTo>
                    <a:pt x="40386" y="56451"/>
                  </a:lnTo>
                  <a:lnTo>
                    <a:pt x="40151" y="42527"/>
                  </a:lnTo>
                  <a:lnTo>
                    <a:pt x="38506" y="23545"/>
                  </a:lnTo>
                  <a:lnTo>
                    <a:pt x="39268" y="23545"/>
                  </a:lnTo>
                  <a:lnTo>
                    <a:pt x="53616" y="46262"/>
                  </a:lnTo>
                  <a:lnTo>
                    <a:pt x="60566" y="56451"/>
                  </a:lnTo>
                  <a:lnTo>
                    <a:pt x="209753" y="261721"/>
                  </a:lnTo>
                  <a:lnTo>
                    <a:pt x="224713" y="261721"/>
                  </a:lnTo>
                  <a:lnTo>
                    <a:pt x="224713" y="17576"/>
                  </a:lnTo>
                  <a:lnTo>
                    <a:pt x="227698" y="14947"/>
                  </a:lnTo>
                  <a:lnTo>
                    <a:pt x="249008" y="14947"/>
                  </a:lnTo>
                  <a:lnTo>
                    <a:pt x="249008" y="0"/>
                  </a:lnTo>
                  <a:close/>
                </a:path>
              </a:pathLst>
            </a:custGeom>
            <a:solidFill>
              <a:srgbClr val="D8434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4" name="object 13">
              <a:extLst>
                <a:ext uri="{FF2B5EF4-FFF2-40B4-BE49-F238E27FC236}">
                  <a16:creationId xmlns:a16="http://schemas.microsoft.com/office/drawing/2014/main" id="{353FB66A-182E-5346-81AD-473013A65449}"/>
                </a:ext>
              </a:extLst>
            </p:cNvPr>
            <p:cNvSpPr/>
            <p:nvPr/>
          </p:nvSpPr>
          <p:spPr>
            <a:xfrm>
              <a:off x="14973108" y="8050417"/>
              <a:ext cx="193675" cy="19591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5" name="object 14">
              <a:extLst>
                <a:ext uri="{FF2B5EF4-FFF2-40B4-BE49-F238E27FC236}">
                  <a16:creationId xmlns:a16="http://schemas.microsoft.com/office/drawing/2014/main" id="{421CC3E9-C694-6F45-A65F-72B4B76CE2BE}"/>
                </a:ext>
              </a:extLst>
            </p:cNvPr>
            <p:cNvSpPr/>
            <p:nvPr/>
          </p:nvSpPr>
          <p:spPr>
            <a:xfrm>
              <a:off x="15183217" y="8054899"/>
              <a:ext cx="304165" cy="187325"/>
            </a:xfrm>
            <a:custGeom>
              <a:avLst/>
              <a:gdLst/>
              <a:ahLst/>
              <a:cxnLst/>
              <a:rect l="l" t="t" r="r" b="b"/>
              <a:pathLst>
                <a:path w="304165" h="187325">
                  <a:moveTo>
                    <a:pt x="4483" y="0"/>
                  </a:moveTo>
                  <a:lnTo>
                    <a:pt x="0" y="0"/>
                  </a:lnTo>
                  <a:lnTo>
                    <a:pt x="0" y="14211"/>
                  </a:lnTo>
                  <a:lnTo>
                    <a:pt x="11950" y="14211"/>
                  </a:lnTo>
                  <a:lnTo>
                    <a:pt x="16446" y="16078"/>
                  </a:lnTo>
                  <a:lnTo>
                    <a:pt x="19062" y="23177"/>
                  </a:lnTo>
                  <a:lnTo>
                    <a:pt x="76631" y="186943"/>
                  </a:lnTo>
                  <a:lnTo>
                    <a:pt x="93471" y="186943"/>
                  </a:lnTo>
                  <a:lnTo>
                    <a:pt x="100652" y="166750"/>
                  </a:lnTo>
                  <a:lnTo>
                    <a:pt x="84861" y="166750"/>
                  </a:lnTo>
                  <a:lnTo>
                    <a:pt x="81495" y="155536"/>
                  </a:lnTo>
                  <a:lnTo>
                    <a:pt x="35140" y="21678"/>
                  </a:lnTo>
                  <a:lnTo>
                    <a:pt x="16259" y="760"/>
                  </a:lnTo>
                  <a:lnTo>
                    <a:pt x="4483" y="0"/>
                  </a:lnTo>
                  <a:close/>
                </a:path>
                <a:path w="304165" h="187325">
                  <a:moveTo>
                    <a:pt x="168121" y="21678"/>
                  </a:moveTo>
                  <a:lnTo>
                    <a:pt x="152158" y="21678"/>
                  </a:lnTo>
                  <a:lnTo>
                    <a:pt x="155168" y="32892"/>
                  </a:lnTo>
                  <a:lnTo>
                    <a:pt x="158521" y="41871"/>
                  </a:lnTo>
                  <a:lnTo>
                    <a:pt x="210489" y="186943"/>
                  </a:lnTo>
                  <a:lnTo>
                    <a:pt x="227317" y="186943"/>
                  </a:lnTo>
                  <a:lnTo>
                    <a:pt x="234417" y="166750"/>
                  </a:lnTo>
                  <a:lnTo>
                    <a:pt x="218338" y="166750"/>
                  </a:lnTo>
                  <a:lnTo>
                    <a:pt x="214972" y="155536"/>
                  </a:lnTo>
                  <a:lnTo>
                    <a:pt x="211988" y="146557"/>
                  </a:lnTo>
                  <a:lnTo>
                    <a:pt x="168121" y="21678"/>
                  </a:lnTo>
                  <a:close/>
                </a:path>
                <a:path w="304165" h="187325">
                  <a:moveTo>
                    <a:pt x="160769" y="749"/>
                  </a:moveTo>
                  <a:lnTo>
                    <a:pt x="143188" y="760"/>
                  </a:lnTo>
                  <a:lnTo>
                    <a:pt x="91973" y="146557"/>
                  </a:lnTo>
                  <a:lnTo>
                    <a:pt x="88878" y="155905"/>
                  </a:lnTo>
                  <a:lnTo>
                    <a:pt x="85623" y="166750"/>
                  </a:lnTo>
                  <a:lnTo>
                    <a:pt x="100652" y="166750"/>
                  </a:lnTo>
                  <a:lnTo>
                    <a:pt x="145059" y="41871"/>
                  </a:lnTo>
                  <a:lnTo>
                    <a:pt x="148424" y="32892"/>
                  </a:lnTo>
                  <a:lnTo>
                    <a:pt x="151422" y="21678"/>
                  </a:lnTo>
                  <a:lnTo>
                    <a:pt x="168121" y="21678"/>
                  </a:lnTo>
                  <a:lnTo>
                    <a:pt x="160769" y="749"/>
                  </a:lnTo>
                  <a:close/>
                </a:path>
                <a:path w="304165" h="187325">
                  <a:moveTo>
                    <a:pt x="303961" y="0"/>
                  </a:moveTo>
                  <a:lnTo>
                    <a:pt x="299478" y="0"/>
                  </a:lnTo>
                  <a:lnTo>
                    <a:pt x="287694" y="760"/>
                  </a:lnTo>
                  <a:lnTo>
                    <a:pt x="279520" y="3833"/>
                  </a:lnTo>
                  <a:lnTo>
                    <a:pt x="273661" y="10410"/>
                  </a:lnTo>
                  <a:lnTo>
                    <a:pt x="268820" y="21678"/>
                  </a:lnTo>
                  <a:lnTo>
                    <a:pt x="225450" y="146557"/>
                  </a:lnTo>
                  <a:lnTo>
                    <a:pt x="222084" y="155905"/>
                  </a:lnTo>
                  <a:lnTo>
                    <a:pt x="219087" y="166750"/>
                  </a:lnTo>
                  <a:lnTo>
                    <a:pt x="234417" y="166750"/>
                  </a:lnTo>
                  <a:lnTo>
                    <a:pt x="284899" y="23177"/>
                  </a:lnTo>
                  <a:lnTo>
                    <a:pt x="287502" y="16078"/>
                  </a:lnTo>
                  <a:lnTo>
                    <a:pt x="291998" y="14211"/>
                  </a:lnTo>
                  <a:lnTo>
                    <a:pt x="303961" y="14211"/>
                  </a:lnTo>
                  <a:lnTo>
                    <a:pt x="303961" y="0"/>
                  </a:lnTo>
                  <a:close/>
                </a:path>
              </a:pathLst>
            </a:custGeom>
            <a:solidFill>
              <a:srgbClr val="D8434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</p:spTree>
    <p:extLst>
      <p:ext uri="{BB962C8B-B14F-4D97-AF65-F5344CB8AC3E}">
        <p14:creationId xmlns:p14="http://schemas.microsoft.com/office/powerpoint/2010/main" val="1823893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rgbClr val="BA20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0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3923EF-50FD-4336-A367-2C1E5A824BD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734" y="5367338"/>
            <a:ext cx="1987551" cy="149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0931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770965"/>
            <a:ext cx="5384800" cy="53551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770965"/>
            <a:ext cx="5384800" cy="53551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F0A0F69-32F1-4F6E-9531-D4DE9856950A}" type="datetimeFigureOut">
              <a:rPr lang="en-US" smtClean="0"/>
              <a:t>11/1/2021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116D7D4-EC06-46CB-8589-6B09829BB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62479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F0A0F69-32F1-4F6E-9531-D4DE9856950A}" type="datetimeFigureOut">
              <a:rPr lang="en-US" smtClean="0"/>
              <a:t>11/1/2021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116D7D4-EC06-46CB-8589-6B09829BB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810729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9176801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1D6C1C1-1CAB-3247-A684-64151F5EE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118" y="136524"/>
            <a:ext cx="4535806" cy="2848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5397990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F0A0F69-32F1-4F6E-9531-D4DE9856950A}" type="datetimeFigureOut">
              <a:rPr lang="en-US" smtClean="0"/>
              <a:t>11/1/2021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116D7D4-EC06-46CB-8589-6B09829BBFC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C9F82E-FA3C-D74F-82C1-EA8E585C824E}"/>
              </a:ext>
            </a:extLst>
          </p:cNvPr>
          <p:cNvSpPr txBox="1">
            <a:spLocks/>
          </p:cNvSpPr>
          <p:nvPr userDrawn="1"/>
        </p:nvSpPr>
        <p:spPr>
          <a:xfrm>
            <a:off x="224118" y="136524"/>
            <a:ext cx="4535806" cy="2848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6598567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F0A0F69-32F1-4F6E-9531-D4DE9856950A}" type="datetimeFigureOut">
              <a:rPr lang="en-US" smtClean="0"/>
              <a:t>11/1/2021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116D7D4-EC06-46CB-8589-6B09829BBFC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7E53BE-3D1D-1C4C-9915-7146E2026A32}"/>
              </a:ext>
            </a:extLst>
          </p:cNvPr>
          <p:cNvSpPr txBox="1">
            <a:spLocks/>
          </p:cNvSpPr>
          <p:nvPr userDrawn="1"/>
        </p:nvSpPr>
        <p:spPr>
          <a:xfrm>
            <a:off x="224118" y="136524"/>
            <a:ext cx="4535806" cy="2848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49750899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F0A0F69-32F1-4F6E-9531-D4DE9856950A}" type="datetimeFigureOut">
              <a:rPr lang="en-US" smtClean="0"/>
              <a:t>11/1/2021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116D7D4-EC06-46CB-8589-6B09829BB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116277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724217"/>
            <a:ext cx="10972800" cy="54019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7" name="object 2">
            <a:extLst>
              <a:ext uri="{FF2B5EF4-FFF2-40B4-BE49-F238E27FC236}">
                <a16:creationId xmlns:a16="http://schemas.microsoft.com/office/drawing/2014/main" id="{03BFE9D8-92D3-7948-B7C0-7CBA95DCE092}"/>
              </a:ext>
            </a:extLst>
          </p:cNvPr>
          <p:cNvGrpSpPr/>
          <p:nvPr userDrawn="1"/>
        </p:nvGrpSpPr>
        <p:grpSpPr>
          <a:xfrm>
            <a:off x="9566343" y="6262688"/>
            <a:ext cx="371475" cy="371475"/>
            <a:chOff x="12444348" y="7886982"/>
            <a:chExt cx="495300" cy="495300"/>
          </a:xfrm>
        </p:grpSpPr>
        <p:sp>
          <p:nvSpPr>
            <p:cNvPr id="8" name="object 3">
              <a:extLst>
                <a:ext uri="{FF2B5EF4-FFF2-40B4-BE49-F238E27FC236}">
                  <a16:creationId xmlns:a16="http://schemas.microsoft.com/office/drawing/2014/main" id="{9A828E6E-5FB3-554E-A35C-52D5D85E36C1}"/>
                </a:ext>
              </a:extLst>
            </p:cNvPr>
            <p:cNvSpPr/>
            <p:nvPr/>
          </p:nvSpPr>
          <p:spPr>
            <a:xfrm>
              <a:off x="12551702" y="8101666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70" h="280670">
                  <a:moveTo>
                    <a:pt x="140169" y="0"/>
                  </a:moveTo>
                  <a:lnTo>
                    <a:pt x="0" y="140169"/>
                  </a:lnTo>
                  <a:lnTo>
                    <a:pt x="140169" y="280327"/>
                  </a:lnTo>
                  <a:lnTo>
                    <a:pt x="280327" y="140169"/>
                  </a:lnTo>
                  <a:lnTo>
                    <a:pt x="140169" y="0"/>
                  </a:lnTo>
                  <a:close/>
                </a:path>
              </a:pathLst>
            </a:custGeom>
            <a:solidFill>
              <a:srgbClr val="D8434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68589C12-6825-7C4A-A545-8DB6ACA9E47E}"/>
                </a:ext>
              </a:extLst>
            </p:cNvPr>
            <p:cNvSpPr/>
            <p:nvPr/>
          </p:nvSpPr>
          <p:spPr>
            <a:xfrm>
              <a:off x="12444348" y="7886982"/>
              <a:ext cx="495300" cy="276860"/>
            </a:xfrm>
            <a:custGeom>
              <a:avLst/>
              <a:gdLst/>
              <a:ahLst/>
              <a:cxnLst/>
              <a:rect l="l" t="t" r="r" b="b"/>
              <a:pathLst>
                <a:path w="495300" h="276859">
                  <a:moveTo>
                    <a:pt x="247510" y="0"/>
                  </a:moveTo>
                  <a:lnTo>
                    <a:pt x="0" y="247510"/>
                  </a:lnTo>
                  <a:lnTo>
                    <a:pt x="29273" y="276783"/>
                  </a:lnTo>
                  <a:lnTo>
                    <a:pt x="247510" y="58547"/>
                  </a:lnTo>
                  <a:lnTo>
                    <a:pt x="465747" y="276783"/>
                  </a:lnTo>
                  <a:lnTo>
                    <a:pt x="495020" y="247510"/>
                  </a:lnTo>
                  <a:lnTo>
                    <a:pt x="247510" y="0"/>
                  </a:lnTo>
                  <a:close/>
                </a:path>
              </a:pathLst>
            </a:custGeom>
            <a:solidFill>
              <a:srgbClr val="343A46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10" name="object 5">
            <a:extLst>
              <a:ext uri="{FF2B5EF4-FFF2-40B4-BE49-F238E27FC236}">
                <a16:creationId xmlns:a16="http://schemas.microsoft.com/office/drawing/2014/main" id="{E2B90159-E182-4044-A785-5D926DBA802E}"/>
              </a:ext>
            </a:extLst>
          </p:cNvPr>
          <p:cNvGrpSpPr/>
          <p:nvPr userDrawn="1"/>
        </p:nvGrpSpPr>
        <p:grpSpPr>
          <a:xfrm>
            <a:off x="10054671" y="6330856"/>
            <a:ext cx="1794034" cy="201454"/>
            <a:chOff x="13095451" y="7977873"/>
            <a:chExt cx="2392045" cy="268605"/>
          </a:xfrm>
        </p:grpSpPr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943BD6A-8DB4-834C-9155-A614DABA233A}"/>
                </a:ext>
              </a:extLst>
            </p:cNvPr>
            <p:cNvSpPr/>
            <p:nvPr/>
          </p:nvSpPr>
          <p:spPr>
            <a:xfrm>
              <a:off x="13095451" y="7977879"/>
              <a:ext cx="240665" cy="264160"/>
            </a:xfrm>
            <a:custGeom>
              <a:avLst/>
              <a:gdLst/>
              <a:ahLst/>
              <a:cxnLst/>
              <a:rect l="l" t="t" r="r" b="b"/>
              <a:pathLst>
                <a:path w="240665" h="264159">
                  <a:moveTo>
                    <a:pt x="139458" y="0"/>
                  </a:moveTo>
                  <a:lnTo>
                    <a:pt x="100202" y="0"/>
                  </a:lnTo>
                  <a:lnTo>
                    <a:pt x="17576" y="223583"/>
                  </a:lnTo>
                  <a:lnTo>
                    <a:pt x="15328" y="230314"/>
                  </a:lnTo>
                  <a:lnTo>
                    <a:pt x="11963" y="231800"/>
                  </a:lnTo>
                  <a:lnTo>
                    <a:pt x="0" y="231800"/>
                  </a:lnTo>
                  <a:lnTo>
                    <a:pt x="0" y="263956"/>
                  </a:lnTo>
                  <a:lnTo>
                    <a:pt x="20573" y="263956"/>
                  </a:lnTo>
                  <a:lnTo>
                    <a:pt x="32410" y="262987"/>
                  </a:lnTo>
                  <a:lnTo>
                    <a:pt x="40711" y="259565"/>
                  </a:lnTo>
                  <a:lnTo>
                    <a:pt x="46700" y="252919"/>
                  </a:lnTo>
                  <a:lnTo>
                    <a:pt x="51600" y="242277"/>
                  </a:lnTo>
                  <a:lnTo>
                    <a:pt x="71424" y="188061"/>
                  </a:lnTo>
                  <a:lnTo>
                    <a:pt x="208968" y="188061"/>
                  </a:lnTo>
                  <a:lnTo>
                    <a:pt x="197359" y="156654"/>
                  </a:lnTo>
                  <a:lnTo>
                    <a:pt x="80390" y="156654"/>
                  </a:lnTo>
                  <a:lnTo>
                    <a:pt x="109181" y="76263"/>
                  </a:lnTo>
                  <a:lnTo>
                    <a:pt x="112075" y="67905"/>
                  </a:lnTo>
                  <a:lnTo>
                    <a:pt x="114092" y="61264"/>
                  </a:lnTo>
                  <a:lnTo>
                    <a:pt x="116245" y="52573"/>
                  </a:lnTo>
                  <a:lnTo>
                    <a:pt x="119278" y="39255"/>
                  </a:lnTo>
                  <a:lnTo>
                    <a:pt x="153968" y="39255"/>
                  </a:lnTo>
                  <a:lnTo>
                    <a:pt x="139458" y="0"/>
                  </a:lnTo>
                  <a:close/>
                </a:path>
                <a:path w="240665" h="264159">
                  <a:moveTo>
                    <a:pt x="208968" y="188061"/>
                  </a:moveTo>
                  <a:lnTo>
                    <a:pt x="168630" y="188061"/>
                  </a:lnTo>
                  <a:lnTo>
                    <a:pt x="188442" y="242277"/>
                  </a:lnTo>
                  <a:lnTo>
                    <a:pt x="193127" y="252919"/>
                  </a:lnTo>
                  <a:lnTo>
                    <a:pt x="199004" y="259565"/>
                  </a:lnTo>
                  <a:lnTo>
                    <a:pt x="207264" y="262987"/>
                  </a:lnTo>
                  <a:lnTo>
                    <a:pt x="219100" y="263956"/>
                  </a:lnTo>
                  <a:lnTo>
                    <a:pt x="240042" y="263956"/>
                  </a:lnTo>
                  <a:lnTo>
                    <a:pt x="240042" y="231800"/>
                  </a:lnTo>
                  <a:lnTo>
                    <a:pt x="228079" y="231800"/>
                  </a:lnTo>
                  <a:lnTo>
                    <a:pt x="224332" y="230314"/>
                  </a:lnTo>
                  <a:lnTo>
                    <a:pt x="222097" y="223583"/>
                  </a:lnTo>
                  <a:lnTo>
                    <a:pt x="208968" y="188061"/>
                  </a:lnTo>
                  <a:close/>
                </a:path>
                <a:path w="240665" h="264159">
                  <a:moveTo>
                    <a:pt x="153968" y="39255"/>
                  </a:moveTo>
                  <a:lnTo>
                    <a:pt x="120014" y="39255"/>
                  </a:lnTo>
                  <a:lnTo>
                    <a:pt x="120968" y="43093"/>
                  </a:lnTo>
                  <a:lnTo>
                    <a:pt x="123512" y="52871"/>
                  </a:lnTo>
                  <a:lnTo>
                    <a:pt x="126803" y="64646"/>
                  </a:lnTo>
                  <a:lnTo>
                    <a:pt x="130492" y="76263"/>
                  </a:lnTo>
                  <a:lnTo>
                    <a:pt x="159283" y="156654"/>
                  </a:lnTo>
                  <a:lnTo>
                    <a:pt x="197359" y="156654"/>
                  </a:lnTo>
                  <a:lnTo>
                    <a:pt x="153968" y="39255"/>
                  </a:lnTo>
                  <a:close/>
                </a:path>
              </a:pathLst>
            </a:custGeom>
            <a:solidFill>
              <a:srgbClr val="343A46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ED481773-019B-FB4B-81BC-BF6067BFCF02}"/>
                </a:ext>
              </a:extLst>
            </p:cNvPr>
            <p:cNvSpPr/>
            <p:nvPr/>
          </p:nvSpPr>
          <p:spPr>
            <a:xfrm>
              <a:off x="13347902" y="8048169"/>
              <a:ext cx="320421" cy="198158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8D599332-F204-494A-9BBB-34B1160208DB}"/>
                </a:ext>
              </a:extLst>
            </p:cNvPr>
            <p:cNvSpPr/>
            <p:nvPr/>
          </p:nvSpPr>
          <p:spPr>
            <a:xfrm>
              <a:off x="13681773" y="7977873"/>
              <a:ext cx="319405" cy="264160"/>
            </a:xfrm>
            <a:custGeom>
              <a:avLst/>
              <a:gdLst/>
              <a:ahLst/>
              <a:cxnLst/>
              <a:rect l="l" t="t" r="r" b="b"/>
              <a:pathLst>
                <a:path w="319405" h="264159">
                  <a:moveTo>
                    <a:pt x="218351" y="232943"/>
                  </a:moveTo>
                  <a:lnTo>
                    <a:pt x="197789" y="232943"/>
                  </a:lnTo>
                  <a:lnTo>
                    <a:pt x="194792" y="230327"/>
                  </a:lnTo>
                  <a:lnTo>
                    <a:pt x="194792" y="142836"/>
                  </a:lnTo>
                  <a:lnTo>
                    <a:pt x="190931" y="111150"/>
                  </a:lnTo>
                  <a:lnTo>
                    <a:pt x="186994" y="103581"/>
                  </a:lnTo>
                  <a:lnTo>
                    <a:pt x="179133" y="88480"/>
                  </a:lnTo>
                  <a:lnTo>
                    <a:pt x="158991" y="74853"/>
                  </a:lnTo>
                  <a:lnTo>
                    <a:pt x="130124" y="70307"/>
                  </a:lnTo>
                  <a:lnTo>
                    <a:pt x="104355" y="74333"/>
                  </a:lnTo>
                  <a:lnTo>
                    <a:pt x="83883" y="84556"/>
                  </a:lnTo>
                  <a:lnTo>
                    <a:pt x="68961" y="98221"/>
                  </a:lnTo>
                  <a:lnTo>
                    <a:pt x="59829" y="112560"/>
                  </a:lnTo>
                  <a:lnTo>
                    <a:pt x="59080" y="112560"/>
                  </a:lnTo>
                  <a:lnTo>
                    <a:pt x="59829" y="105829"/>
                  </a:lnTo>
                  <a:lnTo>
                    <a:pt x="59829" y="23190"/>
                  </a:lnTo>
                  <a:lnTo>
                    <a:pt x="58445" y="12788"/>
                  </a:lnTo>
                  <a:lnTo>
                    <a:pt x="54165" y="5575"/>
                  </a:lnTo>
                  <a:lnTo>
                    <a:pt x="46723" y="1371"/>
                  </a:lnTo>
                  <a:lnTo>
                    <a:pt x="35890" y="12"/>
                  </a:lnTo>
                  <a:lnTo>
                    <a:pt x="0" y="12"/>
                  </a:lnTo>
                  <a:lnTo>
                    <a:pt x="0" y="31051"/>
                  </a:lnTo>
                  <a:lnTo>
                    <a:pt x="20561" y="31051"/>
                  </a:lnTo>
                  <a:lnTo>
                    <a:pt x="23558" y="33655"/>
                  </a:lnTo>
                  <a:lnTo>
                    <a:pt x="23558" y="263982"/>
                  </a:lnTo>
                  <a:lnTo>
                    <a:pt x="59829" y="263982"/>
                  </a:lnTo>
                  <a:lnTo>
                    <a:pt x="59829" y="166395"/>
                  </a:lnTo>
                  <a:lnTo>
                    <a:pt x="60579" y="157784"/>
                  </a:lnTo>
                  <a:lnTo>
                    <a:pt x="63182" y="150317"/>
                  </a:lnTo>
                  <a:lnTo>
                    <a:pt x="71793" y="131495"/>
                  </a:lnTo>
                  <a:lnTo>
                    <a:pt x="85242" y="116713"/>
                  </a:lnTo>
                  <a:lnTo>
                    <a:pt x="92710" y="112560"/>
                  </a:lnTo>
                  <a:lnTo>
                    <a:pt x="102616" y="107048"/>
                  </a:lnTo>
                  <a:lnTo>
                    <a:pt x="141389" y="107264"/>
                  </a:lnTo>
                  <a:lnTo>
                    <a:pt x="158838" y="150317"/>
                  </a:lnTo>
                  <a:lnTo>
                    <a:pt x="158902" y="240042"/>
                  </a:lnTo>
                  <a:lnTo>
                    <a:pt x="160274" y="250875"/>
                  </a:lnTo>
                  <a:lnTo>
                    <a:pt x="164553" y="258318"/>
                  </a:lnTo>
                  <a:lnTo>
                    <a:pt x="171996" y="262610"/>
                  </a:lnTo>
                  <a:lnTo>
                    <a:pt x="182829" y="263982"/>
                  </a:lnTo>
                  <a:lnTo>
                    <a:pt x="218351" y="263982"/>
                  </a:lnTo>
                  <a:lnTo>
                    <a:pt x="218351" y="232943"/>
                  </a:lnTo>
                  <a:close/>
                </a:path>
                <a:path w="319405" h="264159">
                  <a:moveTo>
                    <a:pt x="292684" y="0"/>
                  </a:moveTo>
                  <a:lnTo>
                    <a:pt x="260159" y="0"/>
                  </a:lnTo>
                  <a:lnTo>
                    <a:pt x="260159" y="37769"/>
                  </a:lnTo>
                  <a:lnTo>
                    <a:pt x="292684" y="37769"/>
                  </a:lnTo>
                  <a:lnTo>
                    <a:pt x="292684" y="0"/>
                  </a:lnTo>
                  <a:close/>
                </a:path>
                <a:path w="319405" h="264159">
                  <a:moveTo>
                    <a:pt x="318833" y="232930"/>
                  </a:moveTo>
                  <a:lnTo>
                    <a:pt x="298259" y="232930"/>
                  </a:lnTo>
                  <a:lnTo>
                    <a:pt x="295338" y="230314"/>
                  </a:lnTo>
                  <a:lnTo>
                    <a:pt x="295338" y="98704"/>
                  </a:lnTo>
                  <a:lnTo>
                    <a:pt x="293954" y="87884"/>
                  </a:lnTo>
                  <a:lnTo>
                    <a:pt x="289661" y="80441"/>
                  </a:lnTo>
                  <a:lnTo>
                    <a:pt x="282206" y="76161"/>
                  </a:lnTo>
                  <a:lnTo>
                    <a:pt x="271335" y="74777"/>
                  </a:lnTo>
                  <a:lnTo>
                    <a:pt x="235902" y="74777"/>
                  </a:lnTo>
                  <a:lnTo>
                    <a:pt x="235902" y="105816"/>
                  </a:lnTo>
                  <a:lnTo>
                    <a:pt x="256476" y="105816"/>
                  </a:lnTo>
                  <a:lnTo>
                    <a:pt x="259397" y="108432"/>
                  </a:lnTo>
                  <a:lnTo>
                    <a:pt x="259397" y="240042"/>
                  </a:lnTo>
                  <a:lnTo>
                    <a:pt x="260769" y="250875"/>
                  </a:lnTo>
                  <a:lnTo>
                    <a:pt x="265061" y="258318"/>
                  </a:lnTo>
                  <a:lnTo>
                    <a:pt x="272516" y="262597"/>
                  </a:lnTo>
                  <a:lnTo>
                    <a:pt x="283400" y="263969"/>
                  </a:lnTo>
                  <a:lnTo>
                    <a:pt x="318833" y="263969"/>
                  </a:lnTo>
                  <a:lnTo>
                    <a:pt x="318833" y="232930"/>
                  </a:lnTo>
                  <a:close/>
                </a:path>
              </a:pathLst>
            </a:custGeom>
            <a:solidFill>
              <a:srgbClr val="343A46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" name="object 9">
              <a:extLst>
                <a:ext uri="{FF2B5EF4-FFF2-40B4-BE49-F238E27FC236}">
                  <a16:creationId xmlns:a16="http://schemas.microsoft.com/office/drawing/2014/main" id="{504BB84C-4409-FE48-9EE0-5363DB267F02}"/>
                </a:ext>
              </a:extLst>
            </p:cNvPr>
            <p:cNvSpPr/>
            <p:nvPr/>
          </p:nvSpPr>
          <p:spPr>
            <a:xfrm>
              <a:off x="14018983" y="8000678"/>
              <a:ext cx="109550" cy="24265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AA7FA91C-563F-D846-809A-CFAE7FF6079A}"/>
                </a:ext>
              </a:extLst>
            </p:cNvPr>
            <p:cNvSpPr/>
            <p:nvPr/>
          </p:nvSpPr>
          <p:spPr>
            <a:xfrm>
              <a:off x="14152091" y="8048165"/>
              <a:ext cx="176479" cy="198158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67FA1BC9-33D7-774D-B3D2-D97B7312AA17}"/>
                </a:ext>
              </a:extLst>
            </p:cNvPr>
            <p:cNvSpPr/>
            <p:nvPr/>
          </p:nvSpPr>
          <p:spPr>
            <a:xfrm>
              <a:off x="14358390" y="8000678"/>
              <a:ext cx="304038" cy="245648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7" name="object 12">
              <a:extLst>
                <a:ext uri="{FF2B5EF4-FFF2-40B4-BE49-F238E27FC236}">
                  <a16:creationId xmlns:a16="http://schemas.microsoft.com/office/drawing/2014/main" id="{2A4B07C9-CA27-5A46-BEEA-28B9B817AA18}"/>
                </a:ext>
              </a:extLst>
            </p:cNvPr>
            <p:cNvSpPr/>
            <p:nvPr/>
          </p:nvSpPr>
          <p:spPr>
            <a:xfrm>
              <a:off x="14692756" y="7980123"/>
              <a:ext cx="249554" cy="262255"/>
            </a:xfrm>
            <a:custGeom>
              <a:avLst/>
              <a:gdLst/>
              <a:ahLst/>
              <a:cxnLst/>
              <a:rect l="l" t="t" r="r" b="b"/>
              <a:pathLst>
                <a:path w="249555" h="262254">
                  <a:moveTo>
                    <a:pt x="249008" y="0"/>
                  </a:moveTo>
                  <a:lnTo>
                    <a:pt x="230314" y="0"/>
                  </a:lnTo>
                  <a:lnTo>
                    <a:pt x="220463" y="1231"/>
                  </a:lnTo>
                  <a:lnTo>
                    <a:pt x="213725" y="5091"/>
                  </a:lnTo>
                  <a:lnTo>
                    <a:pt x="209858" y="11824"/>
                  </a:lnTo>
                  <a:lnTo>
                    <a:pt x="208622" y="21678"/>
                  </a:lnTo>
                  <a:lnTo>
                    <a:pt x="208622" y="205257"/>
                  </a:lnTo>
                  <a:lnTo>
                    <a:pt x="208857" y="219190"/>
                  </a:lnTo>
                  <a:lnTo>
                    <a:pt x="210502" y="238163"/>
                  </a:lnTo>
                  <a:lnTo>
                    <a:pt x="209753" y="238163"/>
                  </a:lnTo>
                  <a:lnTo>
                    <a:pt x="195399" y="215445"/>
                  </a:lnTo>
                  <a:lnTo>
                    <a:pt x="188442" y="205257"/>
                  </a:lnTo>
                  <a:lnTo>
                    <a:pt x="39268" y="0"/>
                  </a:lnTo>
                  <a:lnTo>
                    <a:pt x="24307" y="0"/>
                  </a:lnTo>
                  <a:lnTo>
                    <a:pt x="24307" y="244144"/>
                  </a:lnTo>
                  <a:lnTo>
                    <a:pt x="21323" y="246761"/>
                  </a:lnTo>
                  <a:lnTo>
                    <a:pt x="0" y="246761"/>
                  </a:lnTo>
                  <a:lnTo>
                    <a:pt x="0" y="261721"/>
                  </a:lnTo>
                  <a:lnTo>
                    <a:pt x="18694" y="261721"/>
                  </a:lnTo>
                  <a:lnTo>
                    <a:pt x="28550" y="260487"/>
                  </a:lnTo>
                  <a:lnTo>
                    <a:pt x="35288" y="256624"/>
                  </a:lnTo>
                  <a:lnTo>
                    <a:pt x="39152" y="249886"/>
                  </a:lnTo>
                  <a:lnTo>
                    <a:pt x="40386" y="240030"/>
                  </a:lnTo>
                  <a:lnTo>
                    <a:pt x="40386" y="56451"/>
                  </a:lnTo>
                  <a:lnTo>
                    <a:pt x="40151" y="42527"/>
                  </a:lnTo>
                  <a:lnTo>
                    <a:pt x="38506" y="23545"/>
                  </a:lnTo>
                  <a:lnTo>
                    <a:pt x="39268" y="23545"/>
                  </a:lnTo>
                  <a:lnTo>
                    <a:pt x="53616" y="46262"/>
                  </a:lnTo>
                  <a:lnTo>
                    <a:pt x="60566" y="56451"/>
                  </a:lnTo>
                  <a:lnTo>
                    <a:pt x="209753" y="261721"/>
                  </a:lnTo>
                  <a:lnTo>
                    <a:pt x="224713" y="261721"/>
                  </a:lnTo>
                  <a:lnTo>
                    <a:pt x="224713" y="17576"/>
                  </a:lnTo>
                  <a:lnTo>
                    <a:pt x="227698" y="14947"/>
                  </a:lnTo>
                  <a:lnTo>
                    <a:pt x="249008" y="14947"/>
                  </a:lnTo>
                  <a:lnTo>
                    <a:pt x="249008" y="0"/>
                  </a:lnTo>
                  <a:close/>
                </a:path>
              </a:pathLst>
            </a:custGeom>
            <a:solidFill>
              <a:srgbClr val="D8434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8" name="object 13">
              <a:extLst>
                <a:ext uri="{FF2B5EF4-FFF2-40B4-BE49-F238E27FC236}">
                  <a16:creationId xmlns:a16="http://schemas.microsoft.com/office/drawing/2014/main" id="{40726497-7CC5-324F-8387-A1CA94A0227C}"/>
                </a:ext>
              </a:extLst>
            </p:cNvPr>
            <p:cNvSpPr/>
            <p:nvPr/>
          </p:nvSpPr>
          <p:spPr>
            <a:xfrm>
              <a:off x="14973108" y="8050417"/>
              <a:ext cx="193675" cy="195910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9" name="object 14">
              <a:extLst>
                <a:ext uri="{FF2B5EF4-FFF2-40B4-BE49-F238E27FC236}">
                  <a16:creationId xmlns:a16="http://schemas.microsoft.com/office/drawing/2014/main" id="{E2950C9A-6354-844A-ADC7-3FAEB283CE07}"/>
                </a:ext>
              </a:extLst>
            </p:cNvPr>
            <p:cNvSpPr/>
            <p:nvPr/>
          </p:nvSpPr>
          <p:spPr>
            <a:xfrm>
              <a:off x="15183217" y="8054899"/>
              <a:ext cx="304165" cy="187325"/>
            </a:xfrm>
            <a:custGeom>
              <a:avLst/>
              <a:gdLst/>
              <a:ahLst/>
              <a:cxnLst/>
              <a:rect l="l" t="t" r="r" b="b"/>
              <a:pathLst>
                <a:path w="304165" h="187325">
                  <a:moveTo>
                    <a:pt x="4483" y="0"/>
                  </a:moveTo>
                  <a:lnTo>
                    <a:pt x="0" y="0"/>
                  </a:lnTo>
                  <a:lnTo>
                    <a:pt x="0" y="14211"/>
                  </a:lnTo>
                  <a:lnTo>
                    <a:pt x="11950" y="14211"/>
                  </a:lnTo>
                  <a:lnTo>
                    <a:pt x="16446" y="16078"/>
                  </a:lnTo>
                  <a:lnTo>
                    <a:pt x="19062" y="23177"/>
                  </a:lnTo>
                  <a:lnTo>
                    <a:pt x="76631" y="186943"/>
                  </a:lnTo>
                  <a:lnTo>
                    <a:pt x="93471" y="186943"/>
                  </a:lnTo>
                  <a:lnTo>
                    <a:pt x="100652" y="166750"/>
                  </a:lnTo>
                  <a:lnTo>
                    <a:pt x="84861" y="166750"/>
                  </a:lnTo>
                  <a:lnTo>
                    <a:pt x="81495" y="155536"/>
                  </a:lnTo>
                  <a:lnTo>
                    <a:pt x="35140" y="21678"/>
                  </a:lnTo>
                  <a:lnTo>
                    <a:pt x="16259" y="760"/>
                  </a:lnTo>
                  <a:lnTo>
                    <a:pt x="4483" y="0"/>
                  </a:lnTo>
                  <a:close/>
                </a:path>
                <a:path w="304165" h="187325">
                  <a:moveTo>
                    <a:pt x="168121" y="21678"/>
                  </a:moveTo>
                  <a:lnTo>
                    <a:pt x="152158" y="21678"/>
                  </a:lnTo>
                  <a:lnTo>
                    <a:pt x="155168" y="32892"/>
                  </a:lnTo>
                  <a:lnTo>
                    <a:pt x="158521" y="41871"/>
                  </a:lnTo>
                  <a:lnTo>
                    <a:pt x="210489" y="186943"/>
                  </a:lnTo>
                  <a:lnTo>
                    <a:pt x="227317" y="186943"/>
                  </a:lnTo>
                  <a:lnTo>
                    <a:pt x="234417" y="166750"/>
                  </a:lnTo>
                  <a:lnTo>
                    <a:pt x="218338" y="166750"/>
                  </a:lnTo>
                  <a:lnTo>
                    <a:pt x="214972" y="155536"/>
                  </a:lnTo>
                  <a:lnTo>
                    <a:pt x="211988" y="146557"/>
                  </a:lnTo>
                  <a:lnTo>
                    <a:pt x="168121" y="21678"/>
                  </a:lnTo>
                  <a:close/>
                </a:path>
                <a:path w="304165" h="187325">
                  <a:moveTo>
                    <a:pt x="160769" y="749"/>
                  </a:moveTo>
                  <a:lnTo>
                    <a:pt x="143188" y="760"/>
                  </a:lnTo>
                  <a:lnTo>
                    <a:pt x="91973" y="146557"/>
                  </a:lnTo>
                  <a:lnTo>
                    <a:pt x="88878" y="155905"/>
                  </a:lnTo>
                  <a:lnTo>
                    <a:pt x="85623" y="166750"/>
                  </a:lnTo>
                  <a:lnTo>
                    <a:pt x="100652" y="166750"/>
                  </a:lnTo>
                  <a:lnTo>
                    <a:pt x="145059" y="41871"/>
                  </a:lnTo>
                  <a:lnTo>
                    <a:pt x="148424" y="32892"/>
                  </a:lnTo>
                  <a:lnTo>
                    <a:pt x="151422" y="21678"/>
                  </a:lnTo>
                  <a:lnTo>
                    <a:pt x="168121" y="21678"/>
                  </a:lnTo>
                  <a:lnTo>
                    <a:pt x="160769" y="749"/>
                  </a:lnTo>
                  <a:close/>
                </a:path>
                <a:path w="304165" h="187325">
                  <a:moveTo>
                    <a:pt x="303961" y="0"/>
                  </a:moveTo>
                  <a:lnTo>
                    <a:pt x="299478" y="0"/>
                  </a:lnTo>
                  <a:lnTo>
                    <a:pt x="287694" y="760"/>
                  </a:lnTo>
                  <a:lnTo>
                    <a:pt x="279520" y="3833"/>
                  </a:lnTo>
                  <a:lnTo>
                    <a:pt x="273661" y="10410"/>
                  </a:lnTo>
                  <a:lnTo>
                    <a:pt x="268820" y="21678"/>
                  </a:lnTo>
                  <a:lnTo>
                    <a:pt x="225450" y="146557"/>
                  </a:lnTo>
                  <a:lnTo>
                    <a:pt x="222084" y="155905"/>
                  </a:lnTo>
                  <a:lnTo>
                    <a:pt x="219087" y="166750"/>
                  </a:lnTo>
                  <a:lnTo>
                    <a:pt x="234417" y="166750"/>
                  </a:lnTo>
                  <a:lnTo>
                    <a:pt x="284899" y="23177"/>
                  </a:lnTo>
                  <a:lnTo>
                    <a:pt x="287502" y="16078"/>
                  </a:lnTo>
                  <a:lnTo>
                    <a:pt x="291998" y="14211"/>
                  </a:lnTo>
                  <a:lnTo>
                    <a:pt x="303961" y="14211"/>
                  </a:lnTo>
                  <a:lnTo>
                    <a:pt x="303961" y="0"/>
                  </a:lnTo>
                  <a:close/>
                </a:path>
              </a:pathLst>
            </a:custGeom>
            <a:solidFill>
              <a:srgbClr val="D8434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20" name="object 17">
            <a:extLst>
              <a:ext uri="{FF2B5EF4-FFF2-40B4-BE49-F238E27FC236}">
                <a16:creationId xmlns:a16="http://schemas.microsoft.com/office/drawing/2014/main" id="{A226B241-EFB5-5749-8336-42FFB88647D4}"/>
              </a:ext>
            </a:extLst>
          </p:cNvPr>
          <p:cNvSpPr/>
          <p:nvPr userDrawn="1"/>
        </p:nvSpPr>
        <p:spPr>
          <a:xfrm>
            <a:off x="0" y="0"/>
            <a:ext cx="5145405" cy="587693"/>
          </a:xfrm>
          <a:custGeom>
            <a:avLst/>
            <a:gdLst/>
            <a:ahLst/>
            <a:cxnLst/>
            <a:rect l="l" t="t" r="r" b="b"/>
            <a:pathLst>
              <a:path w="6860540" h="783590">
                <a:moveTo>
                  <a:pt x="6860120" y="0"/>
                </a:moveTo>
                <a:lnTo>
                  <a:pt x="0" y="0"/>
                </a:lnTo>
                <a:lnTo>
                  <a:pt x="0" y="783170"/>
                </a:lnTo>
                <a:lnTo>
                  <a:pt x="6076950" y="783170"/>
                </a:lnTo>
                <a:lnTo>
                  <a:pt x="6124658" y="781741"/>
                </a:lnTo>
                <a:lnTo>
                  <a:pt x="6171611" y="777508"/>
                </a:lnTo>
                <a:lnTo>
                  <a:pt x="6217726" y="770553"/>
                </a:lnTo>
                <a:lnTo>
                  <a:pt x="6262921" y="760957"/>
                </a:lnTo>
                <a:lnTo>
                  <a:pt x="6307115" y="748804"/>
                </a:lnTo>
                <a:lnTo>
                  <a:pt x="6350225" y="734174"/>
                </a:lnTo>
                <a:lnTo>
                  <a:pt x="6392169" y="717149"/>
                </a:lnTo>
                <a:lnTo>
                  <a:pt x="6432865" y="697813"/>
                </a:lnTo>
                <a:lnTo>
                  <a:pt x="6472232" y="676245"/>
                </a:lnTo>
                <a:lnTo>
                  <a:pt x="6510188" y="652529"/>
                </a:lnTo>
                <a:lnTo>
                  <a:pt x="6546651" y="626747"/>
                </a:lnTo>
                <a:lnTo>
                  <a:pt x="6581538" y="598979"/>
                </a:lnTo>
                <a:lnTo>
                  <a:pt x="6614768" y="569309"/>
                </a:lnTo>
                <a:lnTo>
                  <a:pt x="6646259" y="537818"/>
                </a:lnTo>
                <a:lnTo>
                  <a:pt x="6675929" y="504588"/>
                </a:lnTo>
                <a:lnTo>
                  <a:pt x="6703697" y="469701"/>
                </a:lnTo>
                <a:lnTo>
                  <a:pt x="6729479" y="433238"/>
                </a:lnTo>
                <a:lnTo>
                  <a:pt x="6753195" y="395282"/>
                </a:lnTo>
                <a:lnTo>
                  <a:pt x="6774763" y="355915"/>
                </a:lnTo>
                <a:lnTo>
                  <a:pt x="6794099" y="315219"/>
                </a:lnTo>
                <a:lnTo>
                  <a:pt x="6811124" y="273275"/>
                </a:lnTo>
                <a:lnTo>
                  <a:pt x="6825754" y="230165"/>
                </a:lnTo>
                <a:lnTo>
                  <a:pt x="6837907" y="185971"/>
                </a:lnTo>
                <a:lnTo>
                  <a:pt x="6847503" y="140776"/>
                </a:lnTo>
                <a:lnTo>
                  <a:pt x="6854458" y="94661"/>
                </a:lnTo>
                <a:lnTo>
                  <a:pt x="6858691" y="47708"/>
                </a:lnTo>
                <a:lnTo>
                  <a:pt x="6860120" y="0"/>
                </a:lnTo>
                <a:close/>
              </a:path>
            </a:pathLst>
          </a:custGeom>
          <a:solidFill>
            <a:srgbClr val="D84343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4118" y="136524"/>
            <a:ext cx="4535806" cy="2848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28376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7" r:id="rId12"/>
    <p:sldLayoutId id="2147483799" r:id="rId13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https://azurecharts.com/menu" TargetMode="Externa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tif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alwill_dotnet" TargetMode="External"/><Relationship Id="rId3" Type="http://schemas.openxmlformats.org/officeDocument/2006/relationships/hyperlink" Target="https://www.linkedin.com/in/kvgros/" TargetMode="External"/><Relationship Id="rId7" Type="http://schemas.openxmlformats.org/officeDocument/2006/relationships/hyperlink" Target="https://www.youtube.com/channel/UCq8y_Ps5vDRIW3nnGN1_rIg" TargetMode="External"/><Relationship Id="rId2" Type="http://schemas.openxmlformats.org/officeDocument/2006/relationships/hyperlink" Target="mailto:kvgros@architectnow.net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linkedin.com/in/alwill94/" TargetMode="External"/><Relationship Id="rId11" Type="http://schemas.openxmlformats.org/officeDocument/2006/relationships/hyperlink" Target="https://www.linkedin.com/company/architectnow" TargetMode="External"/><Relationship Id="rId5" Type="http://schemas.openxmlformats.org/officeDocument/2006/relationships/hyperlink" Target="mailto:awill@architectnow.net" TargetMode="External"/><Relationship Id="rId10" Type="http://schemas.openxmlformats.org/officeDocument/2006/relationships/hyperlink" Target="https://twitter.com/architectnow" TargetMode="External"/><Relationship Id="rId4" Type="http://schemas.openxmlformats.org/officeDocument/2006/relationships/hyperlink" Target="https://twitter.com/kvgros" TargetMode="External"/><Relationship Id="rId9" Type="http://schemas.openxmlformats.org/officeDocument/2006/relationships/hyperlink" Target="http://www.architectnow.net/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portal.azure.com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azure.microsoft.com/en-us/pricing/calculator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tiff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tiff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tiff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tiff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tiff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tiff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alwill_dotnet" TargetMode="External"/><Relationship Id="rId3" Type="http://schemas.openxmlformats.org/officeDocument/2006/relationships/hyperlink" Target="https://www.linkedin.com/in/kvgros/" TargetMode="External"/><Relationship Id="rId7" Type="http://schemas.openxmlformats.org/officeDocument/2006/relationships/hyperlink" Target="https://www.youtube.com/channel/UCq8y_Ps5vDRIW3nnGN1_rIg" TargetMode="External"/><Relationship Id="rId2" Type="http://schemas.openxmlformats.org/officeDocument/2006/relationships/hyperlink" Target="mailto:kvgros@architectnow.net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linkedin.com/in/alwill94/" TargetMode="External"/><Relationship Id="rId11" Type="http://schemas.openxmlformats.org/officeDocument/2006/relationships/hyperlink" Target="https://www.linkedin.com/company/architectnow" TargetMode="External"/><Relationship Id="rId5" Type="http://schemas.openxmlformats.org/officeDocument/2006/relationships/hyperlink" Target="mailto:awill@architectnow.net" TargetMode="External"/><Relationship Id="rId10" Type="http://schemas.openxmlformats.org/officeDocument/2006/relationships/hyperlink" Target="https://twitter.com/architectnow" TargetMode="External"/><Relationship Id="rId4" Type="http://schemas.openxmlformats.org/officeDocument/2006/relationships/hyperlink" Target="https://twitter.com/kvgros" TargetMode="External"/><Relationship Id="rId9" Type="http://schemas.openxmlformats.org/officeDocument/2006/relationships/hyperlink" Target="http://www.architectnow.net/" TargetMode="Externa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7C70A8DD-EDE6-47D0-A38B-38F6919F5D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116"/>
            <a:ext cx="12191237" cy="6858000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561975" y="4797362"/>
            <a:ext cx="4934050" cy="41357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en-US" sz="2625" b="1" spc="-30">
                <a:solidFill>
                  <a:srgbClr val="343A46"/>
                </a:solidFill>
                <a:latin typeface="Nunito Sans" panose="00000500000000000000" pitchFamily="2" charset="0"/>
                <a:cs typeface="Arial"/>
              </a:rPr>
              <a:t>Cloud-Native Apps in Azure</a:t>
            </a:r>
            <a:endParaRPr sz="2625">
              <a:solidFill>
                <a:srgbClr val="343A46"/>
              </a:solidFill>
              <a:latin typeface="Nunito Sans" panose="00000500000000000000" pitchFamily="2" charset="0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71500" y="4464500"/>
            <a:ext cx="2438400" cy="269785"/>
          </a:xfrm>
          <a:prstGeom prst="rect">
            <a:avLst/>
          </a:prstGeom>
          <a:solidFill>
            <a:srgbClr val="D84343"/>
          </a:solidFill>
        </p:spPr>
        <p:txBody>
          <a:bodyPr vert="horz" wrap="square" lIns="0" tIns="38576" rIns="0" bIns="0" rtlCol="0">
            <a:spAutoFit/>
          </a:bodyPr>
          <a:lstStyle/>
          <a:p>
            <a:pPr marL="126206">
              <a:spcBef>
                <a:spcPts val="304"/>
              </a:spcBef>
            </a:pPr>
            <a:r>
              <a:rPr lang="en-US" sz="1500" spc="8">
                <a:solidFill>
                  <a:srgbClr val="FFFFFF"/>
                </a:solidFill>
                <a:latin typeface="Nunito Sans ExtraBold" panose="00000900000000000000" pitchFamily="2" charset="0"/>
                <a:cs typeface="Arial" panose="020B0604020202020204" pitchFamily="34" charset="0"/>
              </a:rPr>
              <a:t>WORKSHOP:</a:t>
            </a:r>
            <a:endParaRPr sz="1500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467600" y="4797362"/>
            <a:ext cx="3081814" cy="83035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en-US" sz="2625" b="1" spc="-98">
                <a:solidFill>
                  <a:srgbClr val="343A46"/>
                </a:solidFill>
                <a:latin typeface="Nunito Sans" panose="00000500000000000000" pitchFamily="2" charset="0"/>
                <a:cs typeface="Arial"/>
              </a:rPr>
              <a:t>Alex Will &amp;</a:t>
            </a:r>
          </a:p>
          <a:p>
            <a:pPr marL="9525">
              <a:spcBef>
                <a:spcPts val="75"/>
              </a:spcBef>
            </a:pPr>
            <a:r>
              <a:rPr sz="2625" b="1" spc="-98">
                <a:solidFill>
                  <a:srgbClr val="343A46"/>
                </a:solidFill>
                <a:latin typeface="Nunito Sans" panose="00000500000000000000" pitchFamily="2" charset="0"/>
                <a:cs typeface="Arial"/>
              </a:rPr>
              <a:t>Kevin</a:t>
            </a:r>
            <a:r>
              <a:rPr sz="2625" b="1" spc="-79">
                <a:solidFill>
                  <a:srgbClr val="343A46"/>
                </a:solidFill>
                <a:latin typeface="Nunito Sans" panose="00000500000000000000" pitchFamily="2" charset="0"/>
                <a:cs typeface="Arial"/>
              </a:rPr>
              <a:t> </a:t>
            </a:r>
            <a:r>
              <a:rPr sz="2625" b="1" spc="-105">
                <a:solidFill>
                  <a:srgbClr val="343A46"/>
                </a:solidFill>
                <a:latin typeface="Nunito Sans" panose="00000500000000000000" pitchFamily="2" charset="0"/>
                <a:cs typeface="Arial"/>
              </a:rPr>
              <a:t>Grossnicklaus</a:t>
            </a:r>
            <a:endParaRPr sz="2625">
              <a:solidFill>
                <a:srgbClr val="343A46"/>
              </a:solidFill>
              <a:latin typeface="Nunito Sans" panose="00000500000000000000" pitchFamily="2" charset="0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477125" y="4464500"/>
            <a:ext cx="1683068" cy="269785"/>
          </a:xfrm>
          <a:prstGeom prst="rect">
            <a:avLst/>
          </a:prstGeom>
          <a:solidFill>
            <a:srgbClr val="D84343"/>
          </a:solidFill>
        </p:spPr>
        <p:txBody>
          <a:bodyPr vert="horz" wrap="square" lIns="0" tIns="38576" rIns="0" bIns="0" rtlCol="0">
            <a:spAutoFit/>
          </a:bodyPr>
          <a:lstStyle/>
          <a:p>
            <a:pPr marL="126206">
              <a:spcBef>
                <a:spcPts val="304"/>
              </a:spcBef>
            </a:pPr>
            <a:r>
              <a:rPr sz="1500" spc="-34">
                <a:solidFill>
                  <a:srgbClr val="FFFFFF"/>
                </a:solidFill>
                <a:latin typeface="Nunito Sans ExtraBold" panose="00000900000000000000" pitchFamily="2" charset="0"/>
                <a:cs typeface="Arial" panose="020B0604020202020204" pitchFamily="34" charset="0"/>
              </a:rPr>
              <a:t>PRESENTED</a:t>
            </a:r>
            <a:r>
              <a:rPr sz="1500" spc="-15">
                <a:solidFill>
                  <a:srgbClr val="FFFFFF"/>
                </a:solidFill>
                <a:latin typeface="Nunito Sans ExtraBold" panose="00000900000000000000" pitchFamily="2" charset="0"/>
                <a:cs typeface="Arial" panose="020B0604020202020204" pitchFamily="34" charset="0"/>
              </a:rPr>
              <a:t> </a:t>
            </a:r>
            <a:r>
              <a:rPr sz="1500" spc="-56">
                <a:solidFill>
                  <a:srgbClr val="FFFFFF"/>
                </a:solidFill>
                <a:latin typeface="Nunito Sans ExtraBold" panose="00000900000000000000" pitchFamily="2" charset="0"/>
                <a:cs typeface="Arial" panose="020B0604020202020204" pitchFamily="34" charset="0"/>
              </a:rPr>
              <a:t>BY</a:t>
            </a:r>
            <a:endParaRPr sz="1500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7477126" y="5773607"/>
            <a:ext cx="859631" cy="19050"/>
          </a:xfrm>
          <a:custGeom>
            <a:avLst/>
            <a:gdLst/>
            <a:ahLst/>
            <a:cxnLst/>
            <a:rect l="l" t="t" r="r" b="b"/>
            <a:pathLst>
              <a:path w="1146175" h="25400">
                <a:moveTo>
                  <a:pt x="1146175" y="0"/>
                </a:moveTo>
                <a:lnTo>
                  <a:pt x="0" y="0"/>
                </a:lnTo>
                <a:lnTo>
                  <a:pt x="0" y="25399"/>
                </a:lnTo>
                <a:lnTo>
                  <a:pt x="1146175" y="25399"/>
                </a:lnTo>
                <a:lnTo>
                  <a:pt x="1146175" y="0"/>
                </a:lnTo>
                <a:close/>
              </a:path>
            </a:pathLst>
          </a:custGeom>
          <a:solidFill>
            <a:srgbClr val="343A46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8FBD38A-0F6F-4DE4-8C49-E5F974D43D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971550"/>
            <a:ext cx="5177801" cy="843536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5F4BFB97-D23C-47A6-A3B0-029E0F364FE0}"/>
              </a:ext>
            </a:extLst>
          </p:cNvPr>
          <p:cNvSpPr txBox="1"/>
          <p:nvPr/>
        </p:nvSpPr>
        <p:spPr>
          <a:xfrm>
            <a:off x="7410450" y="5777553"/>
            <a:ext cx="3371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343A46"/>
                </a:solidFill>
                <a:latin typeface="Nunito Sans ExtraBold" panose="00000900000000000000" pitchFamily="2" charset="0"/>
              </a:rPr>
              <a:t>info@architectnow.net</a:t>
            </a:r>
          </a:p>
          <a:p>
            <a:r>
              <a:rPr lang="en-US">
                <a:solidFill>
                  <a:srgbClr val="343A46"/>
                </a:solidFill>
                <a:latin typeface="Nunito Sans ExtraBold" panose="00000900000000000000" pitchFamily="2" charset="0"/>
              </a:rPr>
              <a:t>www.architectnow.net</a:t>
            </a: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C67D656-D0C4-4AAA-8F57-C7349B60FF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2989445"/>
              </p:ext>
            </p:extLst>
          </p:nvPr>
        </p:nvGraphicFramePr>
        <p:xfrm>
          <a:off x="1981200" y="6858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215102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1326CAB-44B0-4D98-A32E-8F45091FA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143000"/>
          </a:xfrm>
        </p:spPr>
        <p:txBody>
          <a:bodyPr/>
          <a:lstStyle/>
          <a:p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236BE96-8092-4BB9-88A0-C1D41AEC6A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4905346"/>
              </p:ext>
            </p:extLst>
          </p:nvPr>
        </p:nvGraphicFramePr>
        <p:xfrm>
          <a:off x="1981200" y="16002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7850326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4B7BECD0-DEB8-4246-9E14-DEBC7C28226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981200" y="381001"/>
          <a:ext cx="8229600" cy="5745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456391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F95C2A3-4D87-804E-9B3C-40643618241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981200" y="457201"/>
          <a:ext cx="8229600" cy="5668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A3530ED-0EFE-5B43-BAD7-FADAE9490926}"/>
              </a:ext>
            </a:extLst>
          </p:cNvPr>
          <p:cNvCxnSpPr>
            <a:cxnSpLocks/>
          </p:cNvCxnSpPr>
          <p:nvPr/>
        </p:nvCxnSpPr>
        <p:spPr>
          <a:xfrm>
            <a:off x="1828800" y="2362200"/>
            <a:ext cx="853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8230581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1C0504A-7B9C-984D-B648-3B2D9FDD25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73350" y="942181"/>
            <a:ext cx="6845300" cy="469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0816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8938754-18D1-E74A-B4F8-A4D19A8D34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1200" y="1202277"/>
            <a:ext cx="8229600" cy="417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99022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9E265D7-8D2E-5F43-8E1C-7FDE4A547B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29000" y="859631"/>
            <a:ext cx="5334000" cy="48641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AAFC71D-2268-A342-B8F5-DF4604EE0221}"/>
              </a:ext>
            </a:extLst>
          </p:cNvPr>
          <p:cNvSpPr/>
          <p:nvPr/>
        </p:nvSpPr>
        <p:spPr>
          <a:xfrm>
            <a:off x="5031061" y="6145579"/>
            <a:ext cx="2129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/>
              <a:t>https://12factor.net/</a:t>
            </a:r>
          </a:p>
        </p:txBody>
      </p:sp>
    </p:spTree>
    <p:extLst>
      <p:ext uri="{BB962C8B-B14F-4D97-AF65-F5344CB8AC3E}">
        <p14:creationId xmlns:p14="http://schemas.microsoft.com/office/powerpoint/2010/main" val="3886541168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B6609A85-3C92-DF45-A25C-BF5CE7AEDE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2511763"/>
              </p:ext>
            </p:extLst>
          </p:nvPr>
        </p:nvGraphicFramePr>
        <p:xfrm>
          <a:off x="1981200" y="808522"/>
          <a:ext cx="8305800" cy="5058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3161954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16B6799-63F4-494C-A62F-A7B10A386BA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905000" y="304800"/>
          <a:ext cx="82296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27472856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F025F82-FBB1-214F-A3B5-B83F71060E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0000" y="1774031"/>
            <a:ext cx="7112000" cy="29591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D5860A6-8663-F64B-A848-81A53350785C}"/>
              </a:ext>
            </a:extLst>
          </p:cNvPr>
          <p:cNvSpPr/>
          <p:nvPr/>
        </p:nvSpPr>
        <p:spPr>
          <a:xfrm>
            <a:off x="4490111" y="5852067"/>
            <a:ext cx="32117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/>
              <a:t>https://12factor.net/</a:t>
            </a:r>
          </a:p>
        </p:txBody>
      </p:sp>
    </p:spTree>
    <p:extLst>
      <p:ext uri="{BB962C8B-B14F-4D97-AF65-F5344CB8AC3E}">
        <p14:creationId xmlns:p14="http://schemas.microsoft.com/office/powerpoint/2010/main" val="366699946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1975" y="2893315"/>
            <a:ext cx="3362325" cy="1197444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9525" marR="3810">
              <a:lnSpc>
                <a:spcPts val="3000"/>
              </a:lnSpc>
              <a:spcBef>
                <a:spcPts val="300"/>
              </a:spcBef>
            </a:pPr>
            <a:r>
              <a:rPr sz="2625" spc="4">
                <a:solidFill>
                  <a:srgbClr val="FFFFFF"/>
                </a:solidFill>
                <a:latin typeface="Nunito Sans ExtraBold" panose="00000900000000000000" pitchFamily="2" charset="0"/>
                <a:cs typeface="Arial"/>
              </a:rPr>
              <a:t>T</a:t>
            </a:r>
            <a:r>
              <a:rPr sz="2625" spc="-23">
                <a:solidFill>
                  <a:srgbClr val="FFFFFF"/>
                </a:solidFill>
                <a:latin typeface="Nunito Sans ExtraBold" panose="00000900000000000000" pitchFamily="2" charset="0"/>
                <a:cs typeface="Arial"/>
              </a:rPr>
              <a:t>R</a:t>
            </a:r>
            <a:r>
              <a:rPr sz="2625" spc="23">
                <a:solidFill>
                  <a:srgbClr val="FFFFFF"/>
                </a:solidFill>
                <a:latin typeface="Nunito Sans ExtraBold" panose="00000900000000000000" pitchFamily="2" charset="0"/>
                <a:cs typeface="Arial"/>
              </a:rPr>
              <a:t>ANS</a:t>
            </a:r>
            <a:r>
              <a:rPr sz="2625" spc="11">
                <a:solidFill>
                  <a:srgbClr val="FFFFFF"/>
                </a:solidFill>
                <a:latin typeface="Nunito Sans ExtraBold" panose="00000900000000000000" pitchFamily="2" charset="0"/>
                <a:cs typeface="Arial"/>
              </a:rPr>
              <a:t>F</a:t>
            </a:r>
            <a:r>
              <a:rPr sz="2625" spc="8">
                <a:solidFill>
                  <a:srgbClr val="FFFFFF"/>
                </a:solidFill>
                <a:latin typeface="Nunito Sans ExtraBold" panose="00000900000000000000" pitchFamily="2" charset="0"/>
                <a:cs typeface="Arial"/>
              </a:rPr>
              <a:t>ORM</a:t>
            </a:r>
            <a:r>
              <a:rPr sz="2625" spc="-143">
                <a:solidFill>
                  <a:srgbClr val="FFFFFF"/>
                </a:solidFill>
                <a:latin typeface="Nunito Sans ExtraBold" panose="00000900000000000000" pitchFamily="2" charset="0"/>
                <a:cs typeface="Arial"/>
              </a:rPr>
              <a:t>A</a:t>
            </a:r>
            <a:r>
              <a:rPr sz="2625" spc="56">
                <a:solidFill>
                  <a:srgbClr val="FFFFFF"/>
                </a:solidFill>
                <a:latin typeface="Nunito Sans ExtraBold" panose="00000900000000000000" pitchFamily="2" charset="0"/>
                <a:cs typeface="Arial"/>
              </a:rPr>
              <a:t>TION  </a:t>
            </a:r>
            <a:r>
              <a:rPr sz="2625" spc="41">
                <a:solidFill>
                  <a:srgbClr val="FFFFFF"/>
                </a:solidFill>
                <a:latin typeface="Nunito Sans ExtraBold" panose="00000900000000000000" pitchFamily="2" charset="0"/>
                <a:cs typeface="Arial"/>
              </a:rPr>
              <a:t>THROUGH  </a:t>
            </a:r>
            <a:r>
              <a:rPr sz="2625" spc="-34">
                <a:solidFill>
                  <a:srgbClr val="FFFFFF"/>
                </a:solidFill>
                <a:latin typeface="Nunito Sans ExtraBold" panose="00000900000000000000" pitchFamily="2" charset="0"/>
                <a:cs typeface="Arial"/>
              </a:rPr>
              <a:t>TECHNOLOGY</a:t>
            </a:r>
            <a:endParaRPr sz="2625">
              <a:latin typeface="Nunito Sans ExtraBold" panose="00000900000000000000" pitchFamily="2" charset="0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200650" y="1569176"/>
            <a:ext cx="6394609" cy="2360518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lnSpc>
                <a:spcPct val="116700"/>
              </a:lnSpc>
              <a:spcBef>
                <a:spcPts val="75"/>
              </a:spcBef>
            </a:pPr>
            <a:r>
              <a:rPr sz="1875" spc="-79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Whether </a:t>
            </a:r>
            <a:r>
              <a:rPr sz="1875" spc="-105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launching </a:t>
            </a:r>
            <a:r>
              <a:rPr sz="1875" spc="-75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new </a:t>
            </a:r>
            <a:r>
              <a:rPr sz="1875" spc="-8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Cloud </a:t>
            </a:r>
            <a:r>
              <a:rPr sz="1875" spc="-120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or </a:t>
            </a:r>
            <a:r>
              <a:rPr sz="1875" spc="-11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mobile </a:t>
            </a:r>
            <a:r>
              <a:rPr sz="1875" spc="-94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apps </a:t>
            </a:r>
            <a:r>
              <a:rPr sz="1875" spc="-120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or  </a:t>
            </a:r>
            <a:r>
              <a:rPr sz="1875" spc="-109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modernizing</a:t>
            </a:r>
            <a:r>
              <a:rPr sz="1875" spc="-172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35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your</a:t>
            </a:r>
            <a:r>
              <a:rPr sz="1875" spc="-172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09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legacy</a:t>
            </a:r>
            <a:r>
              <a:rPr sz="1875" spc="-172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09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platforms</a:t>
            </a:r>
            <a:r>
              <a:rPr sz="1875" spc="-172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49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we</a:t>
            </a:r>
            <a:r>
              <a:rPr sz="1875" spc="-172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13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can</a:t>
            </a:r>
            <a:r>
              <a:rPr sz="1875" spc="-172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05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help</a:t>
            </a:r>
            <a:r>
              <a:rPr sz="1875" spc="-172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31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you</a:t>
            </a:r>
            <a:r>
              <a:rPr sz="1875" spc="-172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98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identify  </a:t>
            </a:r>
            <a:r>
              <a:rPr sz="1875" spc="-120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the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01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best</a:t>
            </a:r>
            <a:r>
              <a:rPr sz="1875" spc="-172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94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options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13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and</a:t>
            </a:r>
            <a:r>
              <a:rPr sz="1875" spc="-172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94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work</a:t>
            </a:r>
            <a:r>
              <a:rPr sz="1875" spc="-172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68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with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31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you</a:t>
            </a:r>
            <a:r>
              <a:rPr sz="1875" spc="-172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13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on</a:t>
            </a:r>
            <a:r>
              <a:rPr sz="1875" spc="-172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98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bringing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09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those</a:t>
            </a:r>
            <a:r>
              <a:rPr sz="1875" spc="-172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01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ideas  to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20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life.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39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To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05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get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20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the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94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ball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20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rolling,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24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reach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13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out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13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and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98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tell</a:t>
            </a:r>
            <a:r>
              <a:rPr sz="1875" spc="-172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09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us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35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a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8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bit</a:t>
            </a:r>
            <a:r>
              <a:rPr sz="1875" spc="-17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 </a:t>
            </a:r>
            <a:r>
              <a:rPr sz="1875" spc="-109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about  </a:t>
            </a:r>
            <a:r>
              <a:rPr sz="1875" spc="-135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your </a:t>
            </a:r>
            <a:r>
              <a:rPr sz="1875" spc="-109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needs </a:t>
            </a:r>
            <a:r>
              <a:rPr sz="1875" spc="-113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and </a:t>
            </a:r>
            <a:r>
              <a:rPr sz="1875" spc="-49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we </a:t>
            </a:r>
            <a:r>
              <a:rPr sz="1875" spc="-113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can </a:t>
            </a:r>
            <a:r>
              <a:rPr sz="1875" spc="-101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start </a:t>
            </a:r>
            <a:r>
              <a:rPr sz="1875" spc="-94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identifying </a:t>
            </a:r>
            <a:r>
              <a:rPr sz="1875" spc="-11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solutions. There </a:t>
            </a:r>
            <a:r>
              <a:rPr sz="1875" spc="-79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is  </a:t>
            </a:r>
            <a:r>
              <a:rPr sz="1875" spc="-113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no </a:t>
            </a:r>
            <a:r>
              <a:rPr sz="1875" spc="-120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risk </a:t>
            </a:r>
            <a:r>
              <a:rPr sz="1875" spc="-113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and </a:t>
            </a:r>
            <a:r>
              <a:rPr sz="1875" spc="-49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we </a:t>
            </a:r>
            <a:r>
              <a:rPr sz="1875" spc="-113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can quickly </a:t>
            </a:r>
            <a:r>
              <a:rPr sz="1875" spc="-105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get </a:t>
            </a:r>
            <a:r>
              <a:rPr sz="1875" spc="-101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to </a:t>
            </a:r>
            <a:r>
              <a:rPr sz="1875" spc="-120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the </a:t>
            </a:r>
            <a:r>
              <a:rPr sz="1875" spc="-98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point </a:t>
            </a:r>
            <a:r>
              <a:rPr sz="1875" spc="-75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of </a:t>
            </a:r>
            <a:r>
              <a:rPr sz="1875" spc="-105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providing  </a:t>
            </a:r>
            <a:r>
              <a:rPr sz="1875" spc="-98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initial </a:t>
            </a:r>
            <a:r>
              <a:rPr sz="1875" spc="-101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ideas along </a:t>
            </a:r>
            <a:r>
              <a:rPr sz="1875" spc="-68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with </a:t>
            </a:r>
            <a:r>
              <a:rPr sz="1875" spc="-116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rough </a:t>
            </a:r>
            <a:r>
              <a:rPr sz="1875" spc="-120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estimates </a:t>
            </a:r>
            <a:r>
              <a:rPr sz="1875" spc="-75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of </a:t>
            </a:r>
            <a:r>
              <a:rPr sz="1875" spc="-120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the </a:t>
            </a:r>
            <a:r>
              <a:rPr sz="1875" spc="-90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costs </a:t>
            </a:r>
            <a:r>
              <a:rPr sz="1875" spc="-113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and  </a:t>
            </a:r>
            <a:r>
              <a:rPr sz="1875" spc="-124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implementation times </a:t>
            </a:r>
            <a:r>
              <a:rPr sz="1875" spc="-120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required </a:t>
            </a:r>
            <a:r>
              <a:rPr sz="1875" spc="-68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with </a:t>
            </a:r>
            <a:r>
              <a:rPr sz="1875" spc="-120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various  </a:t>
            </a:r>
            <a:r>
              <a:rPr sz="1875" spc="-135">
                <a:solidFill>
                  <a:srgbClr val="343A46"/>
                </a:solidFill>
                <a:latin typeface="Nunito Sans" panose="00000500000000000000" pitchFamily="2" charset="0"/>
                <a:cs typeface="Verdana"/>
              </a:rPr>
              <a:t>recommendations.</a:t>
            </a:r>
            <a:endParaRPr sz="1875">
              <a:solidFill>
                <a:srgbClr val="343A46"/>
              </a:solidFill>
              <a:latin typeface="Nunito Sans" panose="00000500000000000000" pitchFamily="2" charset="0"/>
              <a:cs typeface="Verdan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 idx="4294967295"/>
          </p:nvPr>
        </p:nvSpPr>
        <p:spPr>
          <a:xfrm>
            <a:off x="4954838" y="890336"/>
            <a:ext cx="5571296" cy="435697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/>
          <a:p>
            <a:pPr marL="9525" marR="3810">
              <a:lnSpc>
                <a:spcPts val="2550"/>
              </a:lnSpc>
              <a:spcBef>
                <a:spcPts val="660"/>
              </a:spcBef>
            </a:pPr>
            <a:r>
              <a:rPr lang="en-US" sz="2625" b="0" spc="-30">
                <a:solidFill>
                  <a:srgbClr val="343A46"/>
                </a:solidFill>
                <a:latin typeface="Nunito Sans ExtraBold" panose="00000900000000000000" pitchFamily="2" charset="0"/>
                <a:cs typeface="Arial" panose="020B0604020202020204" pitchFamily="34" charset="0"/>
              </a:rPr>
              <a:t>WELCOME </a:t>
            </a:r>
            <a:r>
              <a:rPr lang="en-US" sz="2625" b="0" spc="-4">
                <a:solidFill>
                  <a:srgbClr val="343A46"/>
                </a:solidFill>
                <a:latin typeface="Nunito Sans ExtraBold" panose="00000900000000000000" pitchFamily="2" charset="0"/>
                <a:cs typeface="Arial" panose="020B0604020202020204" pitchFamily="34" charset="0"/>
              </a:rPr>
              <a:t>TO </a:t>
            </a:r>
            <a:r>
              <a:rPr lang="en-US" sz="2625" b="0" spc="30">
                <a:solidFill>
                  <a:srgbClr val="D84343"/>
                </a:solidFill>
                <a:latin typeface="Nunito Sans ExtraBold" panose="00000900000000000000" pitchFamily="2" charset="0"/>
                <a:cs typeface="Arial" panose="020B0604020202020204" pitchFamily="34" charset="0"/>
              </a:rPr>
              <a:t>A</a:t>
            </a:r>
            <a:r>
              <a:rPr lang="en-US" sz="2625" b="0" spc="15">
                <a:solidFill>
                  <a:srgbClr val="D84343"/>
                </a:solidFill>
                <a:latin typeface="Nunito Sans ExtraBold" panose="00000900000000000000" pitchFamily="2" charset="0"/>
                <a:cs typeface="Arial" panose="020B0604020202020204" pitchFamily="34" charset="0"/>
              </a:rPr>
              <a:t>R</a:t>
            </a:r>
            <a:r>
              <a:rPr lang="en-US" sz="2625" b="0" spc="-4">
                <a:solidFill>
                  <a:srgbClr val="D84343"/>
                </a:solidFill>
                <a:latin typeface="Nunito Sans ExtraBold" panose="00000900000000000000" pitchFamily="2" charset="0"/>
                <a:cs typeface="Arial" panose="020B0604020202020204" pitchFamily="34" charset="0"/>
              </a:rPr>
              <a:t>CHITE</a:t>
            </a:r>
            <a:r>
              <a:rPr lang="en-US" sz="2625" b="0" spc="-143">
                <a:solidFill>
                  <a:srgbClr val="D84343"/>
                </a:solidFill>
                <a:latin typeface="Nunito Sans ExtraBold" panose="00000900000000000000" pitchFamily="2" charset="0"/>
                <a:cs typeface="Arial" panose="020B0604020202020204" pitchFamily="34" charset="0"/>
              </a:rPr>
              <a:t>C</a:t>
            </a:r>
            <a:r>
              <a:rPr lang="en-US" sz="2625" b="0" spc="53">
                <a:solidFill>
                  <a:srgbClr val="D84343"/>
                </a:solidFill>
                <a:latin typeface="Nunito Sans ExtraBold" panose="00000900000000000000" pitchFamily="2" charset="0"/>
                <a:cs typeface="Arial" panose="020B0604020202020204" pitchFamily="34" charset="0"/>
              </a:rPr>
              <a:t>T</a:t>
            </a:r>
            <a:r>
              <a:rPr lang="en-US" sz="2625" b="0" spc="-274">
                <a:solidFill>
                  <a:srgbClr val="D84343"/>
                </a:solidFill>
                <a:latin typeface="Nunito Sans" panose="00000500000000000000" pitchFamily="2" charset="0"/>
                <a:ea typeface="Verdana" panose="020B0604030504040204" pitchFamily="34" charset="0"/>
                <a:cs typeface="Verdana"/>
              </a:rPr>
              <a:t>N</a:t>
            </a:r>
            <a:r>
              <a:rPr lang="en-US" sz="2625" b="0" spc="-180">
                <a:solidFill>
                  <a:srgbClr val="D84343"/>
                </a:solidFill>
                <a:latin typeface="Nunito Sans" panose="00000500000000000000" pitchFamily="2" charset="0"/>
                <a:ea typeface="Verdana" panose="020B0604030504040204" pitchFamily="34" charset="0"/>
                <a:cs typeface="Verdana"/>
              </a:rPr>
              <a:t>OW</a:t>
            </a:r>
            <a:endParaRPr sz="2625" b="0">
              <a:solidFill>
                <a:srgbClr val="D84343"/>
              </a:solidFill>
              <a:latin typeface="Nunito Sans" panose="00000500000000000000" pitchFamily="2" charset="0"/>
              <a:ea typeface="Verdana" panose="020B0604030504040204" pitchFamily="34" charset="0"/>
              <a:cs typeface="Verdan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9268711" y="5875469"/>
            <a:ext cx="228124" cy="227648"/>
            <a:chOff x="12358281" y="8067040"/>
            <a:chExt cx="304165" cy="303530"/>
          </a:xfrm>
        </p:grpSpPr>
        <p:sp>
          <p:nvSpPr>
            <p:cNvPr id="6" name="object 6"/>
            <p:cNvSpPr/>
            <p:nvPr/>
          </p:nvSpPr>
          <p:spPr>
            <a:xfrm>
              <a:off x="12457366" y="8116675"/>
              <a:ext cx="105448" cy="20303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" name="object 7"/>
            <p:cNvSpPr/>
            <p:nvPr/>
          </p:nvSpPr>
          <p:spPr>
            <a:xfrm>
              <a:off x="12358281" y="8067040"/>
              <a:ext cx="304165" cy="303530"/>
            </a:xfrm>
            <a:custGeom>
              <a:avLst/>
              <a:gdLst/>
              <a:ahLst/>
              <a:cxnLst/>
              <a:rect l="l" t="t" r="r" b="b"/>
              <a:pathLst>
                <a:path w="304165" h="303529">
                  <a:moveTo>
                    <a:pt x="303593" y="0"/>
                  </a:moveTo>
                  <a:lnTo>
                    <a:pt x="297053" y="0"/>
                  </a:lnTo>
                  <a:lnTo>
                    <a:pt x="297053" y="6350"/>
                  </a:lnTo>
                  <a:lnTo>
                    <a:pt x="297053" y="295910"/>
                  </a:lnTo>
                  <a:lnTo>
                    <a:pt x="6553" y="295910"/>
                  </a:lnTo>
                  <a:lnTo>
                    <a:pt x="6553" y="6350"/>
                  </a:lnTo>
                  <a:lnTo>
                    <a:pt x="297053" y="6350"/>
                  </a:lnTo>
                  <a:lnTo>
                    <a:pt x="297053" y="0"/>
                  </a:lnTo>
                  <a:lnTo>
                    <a:pt x="0" y="0"/>
                  </a:lnTo>
                  <a:lnTo>
                    <a:pt x="0" y="6350"/>
                  </a:lnTo>
                  <a:lnTo>
                    <a:pt x="0" y="295910"/>
                  </a:lnTo>
                  <a:lnTo>
                    <a:pt x="0" y="303530"/>
                  </a:lnTo>
                  <a:lnTo>
                    <a:pt x="303593" y="303530"/>
                  </a:lnTo>
                  <a:lnTo>
                    <a:pt x="303593" y="296405"/>
                  </a:lnTo>
                  <a:lnTo>
                    <a:pt x="303593" y="295910"/>
                  </a:lnTo>
                  <a:lnTo>
                    <a:pt x="303593" y="6350"/>
                  </a:lnTo>
                  <a:lnTo>
                    <a:pt x="303593" y="5918"/>
                  </a:lnTo>
                  <a:lnTo>
                    <a:pt x="303593" y="0"/>
                  </a:lnTo>
                  <a:close/>
                </a:path>
              </a:pathLst>
            </a:custGeom>
            <a:solidFill>
              <a:srgbClr val="D8434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9655111" y="5917065"/>
            <a:ext cx="150495" cy="143828"/>
            <a:chOff x="12873481" y="8122501"/>
            <a:chExt cx="200660" cy="191770"/>
          </a:xfrm>
        </p:grpSpPr>
        <p:sp>
          <p:nvSpPr>
            <p:cNvPr id="9" name="object 9"/>
            <p:cNvSpPr/>
            <p:nvPr/>
          </p:nvSpPr>
          <p:spPr>
            <a:xfrm>
              <a:off x="12873482" y="8122513"/>
              <a:ext cx="48895" cy="191770"/>
            </a:xfrm>
            <a:custGeom>
              <a:avLst/>
              <a:gdLst/>
              <a:ahLst/>
              <a:cxnLst/>
              <a:rect l="l" t="t" r="r" b="b"/>
              <a:pathLst>
                <a:path w="48895" h="191770">
                  <a:moveTo>
                    <a:pt x="45491" y="62242"/>
                  </a:moveTo>
                  <a:lnTo>
                    <a:pt x="2540" y="62242"/>
                  </a:lnTo>
                  <a:lnTo>
                    <a:pt x="2540" y="191401"/>
                  </a:lnTo>
                  <a:lnTo>
                    <a:pt x="45491" y="191401"/>
                  </a:lnTo>
                  <a:lnTo>
                    <a:pt x="45491" y="62242"/>
                  </a:lnTo>
                  <a:close/>
                </a:path>
                <a:path w="48895" h="191770">
                  <a:moveTo>
                    <a:pt x="48310" y="22326"/>
                  </a:moveTo>
                  <a:lnTo>
                    <a:pt x="46494" y="13474"/>
                  </a:lnTo>
                  <a:lnTo>
                    <a:pt x="41706" y="6388"/>
                  </a:lnTo>
                  <a:lnTo>
                    <a:pt x="34213" y="1701"/>
                  </a:lnTo>
                  <a:lnTo>
                    <a:pt x="24307" y="0"/>
                  </a:lnTo>
                  <a:lnTo>
                    <a:pt x="14312" y="1701"/>
                  </a:lnTo>
                  <a:lnTo>
                    <a:pt x="6642" y="6388"/>
                  </a:lnTo>
                  <a:lnTo>
                    <a:pt x="1727" y="13474"/>
                  </a:lnTo>
                  <a:lnTo>
                    <a:pt x="0" y="22326"/>
                  </a:lnTo>
                  <a:lnTo>
                    <a:pt x="1676" y="31026"/>
                  </a:lnTo>
                  <a:lnTo>
                    <a:pt x="6464" y="38125"/>
                  </a:lnTo>
                  <a:lnTo>
                    <a:pt x="13944" y="42900"/>
                  </a:lnTo>
                  <a:lnTo>
                    <a:pt x="23749" y="44653"/>
                  </a:lnTo>
                  <a:lnTo>
                    <a:pt x="34124" y="42900"/>
                  </a:lnTo>
                  <a:lnTo>
                    <a:pt x="41783" y="38125"/>
                  </a:lnTo>
                  <a:lnTo>
                    <a:pt x="46621" y="31026"/>
                  </a:lnTo>
                  <a:lnTo>
                    <a:pt x="48310" y="22326"/>
                  </a:lnTo>
                  <a:close/>
                </a:path>
              </a:pathLst>
            </a:custGeom>
            <a:solidFill>
              <a:srgbClr val="D8434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" name="object 10"/>
            <p:cNvSpPr/>
            <p:nvPr/>
          </p:nvSpPr>
          <p:spPr>
            <a:xfrm>
              <a:off x="12942722" y="8181742"/>
              <a:ext cx="131076" cy="13216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1" name="object 11"/>
          <p:cNvSpPr/>
          <p:nvPr/>
        </p:nvSpPr>
        <p:spPr>
          <a:xfrm>
            <a:off x="9616345" y="5875469"/>
            <a:ext cx="228124" cy="227648"/>
          </a:xfrm>
          <a:custGeom>
            <a:avLst/>
            <a:gdLst/>
            <a:ahLst/>
            <a:cxnLst/>
            <a:rect l="l" t="t" r="r" b="b"/>
            <a:pathLst>
              <a:path w="304165" h="303529">
                <a:moveTo>
                  <a:pt x="303606" y="0"/>
                </a:moveTo>
                <a:lnTo>
                  <a:pt x="297053" y="0"/>
                </a:lnTo>
                <a:lnTo>
                  <a:pt x="297053" y="6350"/>
                </a:lnTo>
                <a:lnTo>
                  <a:pt x="297053" y="295910"/>
                </a:lnTo>
                <a:lnTo>
                  <a:pt x="6565" y="295910"/>
                </a:lnTo>
                <a:lnTo>
                  <a:pt x="6565" y="6350"/>
                </a:lnTo>
                <a:lnTo>
                  <a:pt x="297053" y="6350"/>
                </a:lnTo>
                <a:lnTo>
                  <a:pt x="297053" y="0"/>
                </a:lnTo>
                <a:lnTo>
                  <a:pt x="0" y="0"/>
                </a:lnTo>
                <a:lnTo>
                  <a:pt x="0" y="6350"/>
                </a:lnTo>
                <a:lnTo>
                  <a:pt x="0" y="295910"/>
                </a:lnTo>
                <a:lnTo>
                  <a:pt x="0" y="303530"/>
                </a:lnTo>
                <a:lnTo>
                  <a:pt x="303606" y="303530"/>
                </a:lnTo>
                <a:lnTo>
                  <a:pt x="303606" y="296405"/>
                </a:lnTo>
                <a:lnTo>
                  <a:pt x="303606" y="295910"/>
                </a:lnTo>
                <a:lnTo>
                  <a:pt x="303606" y="6350"/>
                </a:lnTo>
                <a:lnTo>
                  <a:pt x="303606" y="5918"/>
                </a:lnTo>
                <a:lnTo>
                  <a:pt x="303606" y="0"/>
                </a:lnTo>
                <a:close/>
              </a:path>
            </a:pathLst>
          </a:custGeom>
          <a:solidFill>
            <a:srgbClr val="D84343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" name="object 12"/>
          <p:cNvSpPr/>
          <p:nvPr/>
        </p:nvSpPr>
        <p:spPr>
          <a:xfrm>
            <a:off x="10009823" y="5933534"/>
            <a:ext cx="136150" cy="11061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" name="object 13"/>
          <p:cNvSpPr/>
          <p:nvPr/>
        </p:nvSpPr>
        <p:spPr>
          <a:xfrm>
            <a:off x="9963998" y="5875469"/>
            <a:ext cx="228124" cy="227648"/>
          </a:xfrm>
          <a:custGeom>
            <a:avLst/>
            <a:gdLst/>
            <a:ahLst/>
            <a:cxnLst/>
            <a:rect l="l" t="t" r="r" b="b"/>
            <a:pathLst>
              <a:path w="304165" h="303529">
                <a:moveTo>
                  <a:pt x="303606" y="0"/>
                </a:moveTo>
                <a:lnTo>
                  <a:pt x="297065" y="0"/>
                </a:lnTo>
                <a:lnTo>
                  <a:pt x="297065" y="6350"/>
                </a:lnTo>
                <a:lnTo>
                  <a:pt x="297065" y="295910"/>
                </a:lnTo>
                <a:lnTo>
                  <a:pt x="6578" y="295910"/>
                </a:lnTo>
                <a:lnTo>
                  <a:pt x="6578" y="6350"/>
                </a:lnTo>
                <a:lnTo>
                  <a:pt x="297065" y="6350"/>
                </a:lnTo>
                <a:lnTo>
                  <a:pt x="297065" y="0"/>
                </a:lnTo>
                <a:lnTo>
                  <a:pt x="0" y="0"/>
                </a:lnTo>
                <a:lnTo>
                  <a:pt x="0" y="6350"/>
                </a:lnTo>
                <a:lnTo>
                  <a:pt x="0" y="295910"/>
                </a:lnTo>
                <a:lnTo>
                  <a:pt x="0" y="303530"/>
                </a:lnTo>
                <a:lnTo>
                  <a:pt x="303606" y="303530"/>
                </a:lnTo>
                <a:lnTo>
                  <a:pt x="303606" y="296405"/>
                </a:lnTo>
                <a:lnTo>
                  <a:pt x="303606" y="295910"/>
                </a:lnTo>
                <a:lnTo>
                  <a:pt x="303606" y="6350"/>
                </a:lnTo>
                <a:lnTo>
                  <a:pt x="303606" y="5918"/>
                </a:lnTo>
                <a:lnTo>
                  <a:pt x="303606" y="0"/>
                </a:lnTo>
                <a:close/>
              </a:path>
            </a:pathLst>
          </a:custGeom>
          <a:solidFill>
            <a:srgbClr val="D84343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grpSp>
        <p:nvGrpSpPr>
          <p:cNvPr id="14" name="object 14"/>
          <p:cNvGrpSpPr/>
          <p:nvPr/>
        </p:nvGrpSpPr>
        <p:grpSpPr>
          <a:xfrm>
            <a:off x="10316622" y="5875469"/>
            <a:ext cx="1300639" cy="227648"/>
            <a:chOff x="13755496" y="8067040"/>
            <a:chExt cx="1734185" cy="303530"/>
          </a:xfrm>
        </p:grpSpPr>
        <p:sp>
          <p:nvSpPr>
            <p:cNvPr id="15" name="object 15"/>
            <p:cNvSpPr/>
            <p:nvPr/>
          </p:nvSpPr>
          <p:spPr>
            <a:xfrm>
              <a:off x="13755497" y="8067040"/>
              <a:ext cx="1734185" cy="303530"/>
            </a:xfrm>
            <a:custGeom>
              <a:avLst/>
              <a:gdLst/>
              <a:ahLst/>
              <a:cxnLst/>
              <a:rect l="l" t="t" r="r" b="b"/>
              <a:pathLst>
                <a:path w="1734184" h="303529">
                  <a:moveTo>
                    <a:pt x="1733600" y="0"/>
                  </a:moveTo>
                  <a:lnTo>
                    <a:pt x="1727073" y="0"/>
                  </a:lnTo>
                  <a:lnTo>
                    <a:pt x="1727073" y="6350"/>
                  </a:lnTo>
                  <a:lnTo>
                    <a:pt x="1727073" y="295910"/>
                  </a:lnTo>
                  <a:lnTo>
                    <a:pt x="6591" y="295910"/>
                  </a:lnTo>
                  <a:lnTo>
                    <a:pt x="6591" y="6350"/>
                  </a:lnTo>
                  <a:lnTo>
                    <a:pt x="1727073" y="6350"/>
                  </a:lnTo>
                  <a:lnTo>
                    <a:pt x="1727073" y="0"/>
                  </a:lnTo>
                  <a:lnTo>
                    <a:pt x="0" y="0"/>
                  </a:lnTo>
                  <a:lnTo>
                    <a:pt x="0" y="6350"/>
                  </a:lnTo>
                  <a:lnTo>
                    <a:pt x="0" y="295910"/>
                  </a:lnTo>
                  <a:lnTo>
                    <a:pt x="0" y="303530"/>
                  </a:lnTo>
                  <a:lnTo>
                    <a:pt x="1733600" y="303530"/>
                  </a:lnTo>
                  <a:lnTo>
                    <a:pt x="1733600" y="296405"/>
                  </a:lnTo>
                  <a:lnTo>
                    <a:pt x="1733600" y="295910"/>
                  </a:lnTo>
                  <a:lnTo>
                    <a:pt x="1733600" y="6350"/>
                  </a:lnTo>
                  <a:lnTo>
                    <a:pt x="1733600" y="5918"/>
                  </a:lnTo>
                  <a:lnTo>
                    <a:pt x="1733600" y="0"/>
                  </a:lnTo>
                  <a:close/>
                </a:path>
              </a:pathLst>
            </a:custGeom>
            <a:solidFill>
              <a:srgbClr val="D8434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" name="object 16"/>
            <p:cNvSpPr/>
            <p:nvPr/>
          </p:nvSpPr>
          <p:spPr>
            <a:xfrm>
              <a:off x="13839316" y="8131819"/>
              <a:ext cx="391058" cy="17548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7" name="object 17"/>
            <p:cNvSpPr/>
            <p:nvPr/>
          </p:nvSpPr>
          <p:spPr>
            <a:xfrm>
              <a:off x="14249869" y="8131817"/>
              <a:ext cx="112725" cy="17352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8" name="object 18"/>
            <p:cNvSpPr/>
            <p:nvPr/>
          </p:nvSpPr>
          <p:spPr>
            <a:xfrm>
              <a:off x="14392020" y="8129105"/>
              <a:ext cx="479551" cy="17820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9" name="object 19"/>
            <p:cNvSpPr/>
            <p:nvPr/>
          </p:nvSpPr>
          <p:spPr>
            <a:xfrm>
              <a:off x="14892184" y="8131815"/>
              <a:ext cx="146443" cy="17352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0" name="object 20"/>
            <p:cNvSpPr/>
            <p:nvPr/>
          </p:nvSpPr>
          <p:spPr>
            <a:xfrm>
              <a:off x="15066670" y="8182034"/>
              <a:ext cx="338734" cy="12527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22" name="object 22"/>
          <p:cNvSpPr/>
          <p:nvPr/>
        </p:nvSpPr>
        <p:spPr>
          <a:xfrm>
            <a:off x="5200650" y="5831053"/>
            <a:ext cx="19050" cy="437674"/>
          </a:xfrm>
          <a:custGeom>
            <a:avLst/>
            <a:gdLst/>
            <a:ahLst/>
            <a:cxnLst/>
            <a:rect l="l" t="t" r="r" b="b"/>
            <a:pathLst>
              <a:path w="25400" h="583565">
                <a:moveTo>
                  <a:pt x="25400" y="0"/>
                </a:moveTo>
                <a:lnTo>
                  <a:pt x="0" y="0"/>
                </a:lnTo>
                <a:lnTo>
                  <a:pt x="0" y="583336"/>
                </a:lnTo>
                <a:lnTo>
                  <a:pt x="25400" y="583336"/>
                </a:lnTo>
                <a:lnTo>
                  <a:pt x="25400" y="0"/>
                </a:lnTo>
                <a:close/>
              </a:path>
            </a:pathLst>
          </a:custGeom>
          <a:solidFill>
            <a:srgbClr val="D84343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165791E-7825-457B-813F-C1F90EEDD542}"/>
              </a:ext>
            </a:extLst>
          </p:cNvPr>
          <p:cNvSpPr txBox="1"/>
          <p:nvPr/>
        </p:nvSpPr>
        <p:spPr>
          <a:xfrm>
            <a:off x="5458502" y="5720403"/>
            <a:ext cx="3346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343A46"/>
                </a:solidFill>
                <a:latin typeface="Nunito Sans ExtraBold" panose="00000900000000000000" pitchFamily="2" charset="0"/>
              </a:rPr>
              <a:t>info@architectnow.net</a:t>
            </a:r>
          </a:p>
          <a:p>
            <a:r>
              <a:rPr lang="en-US">
                <a:solidFill>
                  <a:srgbClr val="343A46"/>
                </a:solidFill>
                <a:latin typeface="Nunito Sans ExtraBold" panose="00000900000000000000" pitchFamily="2" charset="0"/>
              </a:rPr>
              <a:t>www.architectnow.net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40696D0-9C64-444B-A01F-927F7E3302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1200" y="1149344"/>
            <a:ext cx="8229600" cy="428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999506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7B87F2E-167C-44F9-8620-C73DAF8559A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0553160"/>
              </p:ext>
            </p:extLst>
          </p:nvPr>
        </p:nvGraphicFramePr>
        <p:xfrm>
          <a:off x="1981200" y="100404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37212713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41683F-7A45-8340-864F-B0D666E970B8}"/>
              </a:ext>
            </a:extLst>
          </p:cNvPr>
          <p:cNvSpPr/>
          <p:nvPr/>
        </p:nvSpPr>
        <p:spPr>
          <a:xfrm>
            <a:off x="3422511" y="6004283"/>
            <a:ext cx="53469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hlinkClick r:id="rId2"/>
              </a:rPr>
              <a:t>https://</a:t>
            </a:r>
            <a:r>
              <a:rPr lang="en-US" sz="3200" err="1">
                <a:hlinkClick r:id="rId2"/>
              </a:rPr>
              <a:t>azurecharts.com</a:t>
            </a:r>
            <a:r>
              <a:rPr lang="en-US" sz="3200">
                <a:hlinkClick r:id="rId2"/>
              </a:rPr>
              <a:t>/menu</a:t>
            </a:r>
            <a:endParaRPr lang="en-US" sz="32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B4A35A-BA92-D44B-B0D3-218DB1F6EE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41" y="792016"/>
            <a:ext cx="10959353" cy="464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096528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39036"/>
            <a:ext cx="10686648" cy="643927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125" spc="-15">
                <a:latin typeface="Nunito Sans ExtraBold" panose="00000900000000000000" pitchFamily="2" charset="0"/>
                <a:cs typeface="Arial" panose="020B0604020202020204" pitchFamily="34" charset="0"/>
              </a:rPr>
              <a:t>APPLICATION SETUP AND DEVOPS</a:t>
            </a:r>
            <a:endParaRPr sz="4125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337837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18DD4CD-7C6B-224D-B667-8AC76C665B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245067"/>
              </p:ext>
            </p:extLst>
          </p:nvPr>
        </p:nvGraphicFramePr>
        <p:xfrm>
          <a:off x="1981200" y="811307"/>
          <a:ext cx="82296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84810812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ED588BB-217D-9944-943B-56193F265B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9101771"/>
              </p:ext>
            </p:extLst>
          </p:nvPr>
        </p:nvGraphicFramePr>
        <p:xfrm>
          <a:off x="1981200" y="885524"/>
          <a:ext cx="8229600" cy="524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7173061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CE3FEB6-AEB7-C349-8A51-D86EF4A78ED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2100629"/>
              </p:ext>
            </p:extLst>
          </p:nvPr>
        </p:nvGraphicFramePr>
        <p:xfrm>
          <a:off x="1981200" y="457201"/>
          <a:ext cx="8229600" cy="5668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46461167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FFAFE-B75D-8A48-97BA-17CE325C2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F176C4-2422-844F-919B-474114DE83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E440B7-188B-714D-A853-16DC985DE0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499" y="912796"/>
            <a:ext cx="8305800" cy="529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810449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561F3-A27E-DF40-B197-A97D51B93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34060A-04C7-6D4E-B948-AFE730AF6C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3478AF-AFB9-894B-A9B8-CC8223803B64}"/>
              </a:ext>
            </a:extLst>
          </p:cNvPr>
          <p:cNvSpPr txBox="1"/>
          <p:nvPr/>
        </p:nvSpPr>
        <p:spPr>
          <a:xfrm>
            <a:off x="3218866" y="3339962"/>
            <a:ext cx="5754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/>
              <a:t>https://</a:t>
            </a:r>
            <a:r>
              <a:rPr lang="en-US" sz="2800" err="1"/>
              <a:t>trunkbaseddevelopment.com</a:t>
            </a:r>
            <a:r>
              <a:rPr lang="en-US" sz="280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033026809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F3F2FA8-924B-634A-A225-E84BD95EB5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5855" y="950494"/>
            <a:ext cx="8685504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11885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1975" y="2893315"/>
            <a:ext cx="3362325" cy="812723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9525" marR="3810">
              <a:lnSpc>
                <a:spcPts val="3000"/>
              </a:lnSpc>
              <a:spcBef>
                <a:spcPts val="300"/>
              </a:spcBef>
            </a:pPr>
            <a:r>
              <a:rPr lang="en-US" sz="2625" spc="4">
                <a:solidFill>
                  <a:srgbClr val="FFFFFF"/>
                </a:solidFill>
                <a:latin typeface="Nunito Sans ExtraBold" panose="00000900000000000000" pitchFamily="2" charset="0"/>
                <a:cs typeface="Arial"/>
              </a:rPr>
              <a:t>CONTACT INFORMATION</a:t>
            </a:r>
            <a:endParaRPr sz="2625">
              <a:latin typeface="Nunito Sans ExtraBold" panose="00000900000000000000" pitchFamily="2" charset="0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235416" y="1078287"/>
            <a:ext cx="6394609" cy="4995598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algn="ctr"/>
            <a:r>
              <a:rPr lang="en-US" b="1"/>
              <a:t>Kevin Grossnicklaus</a:t>
            </a:r>
          </a:p>
          <a:p>
            <a:pPr algn="ctr"/>
            <a:r>
              <a:rPr lang="en-US"/>
              <a:t>President</a:t>
            </a:r>
          </a:p>
          <a:p>
            <a:pPr algn="ctr"/>
            <a:r>
              <a:rPr lang="en-US"/>
              <a:t>ArchitectNow</a:t>
            </a:r>
          </a:p>
          <a:p>
            <a:pPr algn="ctr"/>
            <a:r>
              <a:rPr lang="en-US">
                <a:hlinkClick r:id="rId2"/>
              </a:rPr>
              <a:t>kvgros@architectnow.net</a:t>
            </a:r>
            <a:endParaRPr lang="en-US"/>
          </a:p>
          <a:p>
            <a:pPr algn="ctr"/>
            <a:r>
              <a:rPr lang="en-US">
                <a:hlinkClick r:id="rId3"/>
              </a:rPr>
              <a:t>LinkedIn</a:t>
            </a:r>
            <a:r>
              <a:rPr lang="en-US"/>
              <a:t> </a:t>
            </a:r>
          </a:p>
          <a:p>
            <a:pPr algn="ctr"/>
            <a:r>
              <a:rPr lang="en-US">
                <a:hlinkClick r:id="rId4"/>
              </a:rPr>
              <a:t>@kvgros</a:t>
            </a:r>
            <a:endParaRPr lang="en-US"/>
          </a:p>
          <a:p>
            <a:pPr algn="ctr"/>
            <a:r>
              <a:rPr lang="en-US"/>
              <a:t> </a:t>
            </a:r>
          </a:p>
          <a:p>
            <a:pPr algn="ctr"/>
            <a:r>
              <a:rPr lang="en-US" b="1"/>
              <a:t>Alex Will</a:t>
            </a:r>
          </a:p>
          <a:p>
            <a:pPr algn="ctr"/>
            <a:r>
              <a:rPr lang="en-US"/>
              <a:t>Chief Technology Officer</a:t>
            </a:r>
          </a:p>
          <a:p>
            <a:pPr algn="ctr"/>
            <a:r>
              <a:rPr lang="en-US"/>
              <a:t>ArchitectNow</a:t>
            </a:r>
          </a:p>
          <a:p>
            <a:pPr algn="ctr"/>
            <a:r>
              <a:rPr lang="en-US">
                <a:hlinkClick r:id="rId5"/>
              </a:rPr>
              <a:t>awill@architectnow.net</a:t>
            </a:r>
            <a:endParaRPr lang="en-US"/>
          </a:p>
          <a:p>
            <a:pPr algn="ctr"/>
            <a:r>
              <a:rPr lang="en-US">
                <a:hlinkClick r:id="rId6"/>
              </a:rPr>
              <a:t>LinkedIn</a:t>
            </a:r>
            <a:endParaRPr lang="en-US"/>
          </a:p>
          <a:p>
            <a:pPr algn="ctr"/>
            <a:r>
              <a:rPr lang="en-US">
                <a:hlinkClick r:id="rId7"/>
              </a:rPr>
              <a:t>YouTube</a:t>
            </a:r>
            <a:r>
              <a:rPr lang="en-US"/>
              <a:t> </a:t>
            </a:r>
          </a:p>
          <a:p>
            <a:pPr algn="ctr"/>
            <a:r>
              <a:rPr lang="en-US">
                <a:hlinkClick r:id="rId8"/>
              </a:rPr>
              <a:t>@awill_dotnet</a:t>
            </a:r>
            <a:endParaRPr lang="en-US"/>
          </a:p>
          <a:p>
            <a:pPr algn="ctr"/>
            <a:endParaRPr lang="en-US"/>
          </a:p>
          <a:p>
            <a:pPr algn="ctr"/>
            <a:r>
              <a:rPr lang="en-US">
                <a:hlinkClick r:id="rId9"/>
              </a:rPr>
              <a:t>www.ArchitectNow.net</a:t>
            </a:r>
            <a:endParaRPr lang="en-US"/>
          </a:p>
          <a:p>
            <a:pPr algn="ctr"/>
            <a:r>
              <a:rPr lang="en-US">
                <a:hlinkClick r:id="rId10"/>
              </a:rPr>
              <a:t>@architectnow</a:t>
            </a:r>
            <a:endParaRPr lang="en-US"/>
          </a:p>
          <a:p>
            <a:pPr algn="ctr"/>
            <a:r>
              <a:rPr lang="en-US">
                <a:hlinkClick r:id="rId11"/>
              </a:rPr>
              <a:t>LinkedIn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801980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17877"/>
            <a:ext cx="10686648" cy="686246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400" b="1">
                <a:latin typeface="Nunito Sans" pitchFamily="2" charset="77"/>
              </a:rPr>
              <a:t>DEMO:  BASIC APP SETUP</a:t>
            </a:r>
            <a:endParaRPr sz="4125" b="1">
              <a:latin typeface="Nunito Sans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949506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39036"/>
            <a:ext cx="10686648" cy="643927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125" spc="-15">
                <a:latin typeface="Nunito Sans ExtraBold" panose="00000900000000000000" pitchFamily="2" charset="0"/>
                <a:cs typeface="Arial" panose="020B0604020202020204" pitchFamily="34" charset="0"/>
              </a:rPr>
              <a:t>PART 2</a:t>
            </a:r>
            <a:endParaRPr sz="4125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74117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17877"/>
            <a:ext cx="10686648" cy="686246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400" b="1">
                <a:latin typeface="Nunito Sans" pitchFamily="2" charset="77"/>
              </a:rPr>
              <a:t>CLOUD INFRASTRUCTURE</a:t>
            </a:r>
            <a:endParaRPr lang="en-US" sz="4125" b="1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183960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4472478" y="619113"/>
            <a:ext cx="30737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/>
              <a:t>Azure Basics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85D31E-8FB3-F541-979A-5FF3EB919DD8}"/>
              </a:ext>
            </a:extLst>
          </p:cNvPr>
          <p:cNvSpPr txBox="1"/>
          <p:nvPr/>
        </p:nvSpPr>
        <p:spPr>
          <a:xfrm>
            <a:off x="227874" y="1608310"/>
            <a:ext cx="4118563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/>
              <a:t>Tenant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600"/>
              <a:t>Houses the users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/>
              <a:t>Organization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600"/>
              <a:t>Domain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/>
              <a:t>Subscriptions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600"/>
              <a:t>M365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600"/>
              <a:t>Dynamics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600"/>
              <a:t>Azure</a:t>
            </a:r>
          </a:p>
        </p:txBody>
      </p:sp>
      <p:pic>
        <p:nvPicPr>
          <p:cNvPr id="1028" name="Picture 4" descr="An example organization with multiple subscriptions all using the same Azure AD tenant.">
            <a:extLst>
              <a:ext uri="{FF2B5EF4-FFF2-40B4-BE49-F238E27FC236}">
                <a16:creationId xmlns:a16="http://schemas.microsoft.com/office/drawing/2014/main" id="{BCB578BF-7011-2145-AAC5-61AAB8DDAF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844" y="1620962"/>
            <a:ext cx="4628160" cy="5126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86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4567216" y="659519"/>
            <a:ext cx="30575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/>
              <a:t>Azure Portal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03DC4E6-074C-574B-B199-F26C5AF07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3" y="1428960"/>
            <a:ext cx="8027894" cy="435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142FC8C-1F4B-E147-9941-8AC216EAAEAA}"/>
              </a:ext>
            </a:extLst>
          </p:cNvPr>
          <p:cNvSpPr txBox="1"/>
          <p:nvPr/>
        </p:nvSpPr>
        <p:spPr>
          <a:xfrm>
            <a:off x="4470907" y="6013815"/>
            <a:ext cx="2591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hlinkClick r:id="rId4"/>
              </a:rPr>
              <a:t>https://</a:t>
            </a:r>
            <a:r>
              <a:rPr lang="en-US" err="1">
                <a:hlinkClick r:id="rId4"/>
              </a:rPr>
              <a:t>portal.azure.com</a:t>
            </a:r>
            <a:r>
              <a:rPr lang="en-US">
                <a:hlinkClick r:id="rId4"/>
              </a:rPr>
              <a:t>/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071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8C076E7-E0B3-4FE2-ABC3-101480CD574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6395151"/>
              </p:ext>
            </p:extLst>
          </p:nvPr>
        </p:nvGraphicFramePr>
        <p:xfrm>
          <a:off x="1981200" y="116601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30189755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462D6B5-9E19-4008-9C97-9D7CFF2B5B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5021043"/>
              </p:ext>
            </p:extLst>
          </p:nvPr>
        </p:nvGraphicFramePr>
        <p:xfrm>
          <a:off x="1981200" y="103231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462300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17877"/>
            <a:ext cx="10686648" cy="686246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400" b="1">
                <a:latin typeface="Nunito Sans" pitchFamily="2" charset="77"/>
              </a:rPr>
              <a:t>AZURE PRICING</a:t>
            </a:r>
            <a:endParaRPr sz="4125" b="1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091130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2662815" y="847778"/>
            <a:ext cx="68663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/>
              <a:t>Types of Azure Subscriptions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957455-6FCD-CE4E-9746-49A71F951D33}"/>
              </a:ext>
            </a:extLst>
          </p:cNvPr>
          <p:cNvSpPr txBox="1"/>
          <p:nvPr/>
        </p:nvSpPr>
        <p:spPr>
          <a:xfrm>
            <a:off x="4192940" y="1761564"/>
            <a:ext cx="380611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/>
              <a:t>Pay-As-You-Go</a:t>
            </a:r>
          </a:p>
          <a:p>
            <a:pPr algn="ctr"/>
            <a:r>
              <a:rPr lang="en-US" sz="3600" b="1"/>
              <a:t>VS Benefits</a:t>
            </a:r>
          </a:p>
          <a:p>
            <a:pPr algn="ctr"/>
            <a:r>
              <a:rPr lang="en-US" sz="3600" b="1"/>
              <a:t>EA</a:t>
            </a:r>
          </a:p>
          <a:p>
            <a:pPr algn="ctr"/>
            <a:r>
              <a:rPr lang="en-US" sz="3600" b="1"/>
              <a:t>Sponsorship</a:t>
            </a:r>
          </a:p>
          <a:p>
            <a:pPr algn="ctr"/>
            <a:r>
              <a:rPr lang="en-US" sz="3600" b="1"/>
              <a:t>CSP</a:t>
            </a:r>
          </a:p>
          <a:p>
            <a:pPr algn="ctr"/>
            <a:r>
              <a:rPr lang="en-US" sz="3600" b="1"/>
              <a:t>Dev/Test</a:t>
            </a:r>
          </a:p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462644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4173839" y="490857"/>
            <a:ext cx="38443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/>
              <a:t>Types of Pricing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85D31E-8FB3-F541-979A-5FF3EB919DD8}"/>
              </a:ext>
            </a:extLst>
          </p:cNvPr>
          <p:cNvSpPr txBox="1"/>
          <p:nvPr/>
        </p:nvSpPr>
        <p:spPr>
          <a:xfrm>
            <a:off x="499433" y="1827438"/>
            <a:ext cx="4258923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/>
              <a:t>License Based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4400"/>
              <a:t>Per User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4400"/>
              <a:t>Per App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/>
              <a:t>Pay-as-you-go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/>
              <a:t>Reserved Pricing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/>
              <a:t>Spot Pricing</a:t>
            </a:r>
          </a:p>
        </p:txBody>
      </p:sp>
      <p:pic>
        <p:nvPicPr>
          <p:cNvPr id="2050" name="Picture 2" descr="Microsoft Dynamics 365 Connector | Smartsheet">
            <a:extLst>
              <a:ext uri="{FF2B5EF4-FFF2-40B4-BE49-F238E27FC236}">
                <a16:creationId xmlns:a16="http://schemas.microsoft.com/office/drawing/2014/main" id="{C23FE8A2-DAEC-4E48-97A1-DE0347CDD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061" y="1989824"/>
            <a:ext cx="2966660" cy="938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zure has a new logo, but where do you download it? Here!">
            <a:extLst>
              <a:ext uri="{FF2B5EF4-FFF2-40B4-BE49-F238E27FC236}">
                <a16:creationId xmlns:a16="http://schemas.microsoft.com/office/drawing/2014/main" id="{4D5BC8B9-57FF-1048-9E98-2B401F8B5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102" y="3307977"/>
            <a:ext cx="2076577" cy="2076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3036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39036"/>
            <a:ext cx="10686648" cy="643927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125" spc="-15">
                <a:latin typeface="Nunito Sans ExtraBold" panose="00000900000000000000" pitchFamily="2" charset="0"/>
                <a:cs typeface="Arial" panose="020B0604020202020204" pitchFamily="34" charset="0"/>
              </a:rPr>
              <a:t>EXPECTATIONS AND AGENDA</a:t>
            </a:r>
            <a:endParaRPr sz="4125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3542539" y="710395"/>
            <a:ext cx="56445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/>
              <a:t>Base Costs - Bandwidth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85D31E-8FB3-F541-979A-5FF3EB919DD8}"/>
              </a:ext>
            </a:extLst>
          </p:cNvPr>
          <p:cNvSpPr txBox="1"/>
          <p:nvPr/>
        </p:nvSpPr>
        <p:spPr>
          <a:xfrm>
            <a:off x="228655" y="2105230"/>
            <a:ext cx="41685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Ingress*: Free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Egress: .05 – 0.0875 per GB</a:t>
            </a:r>
          </a:p>
        </p:txBody>
      </p:sp>
      <p:pic>
        <p:nvPicPr>
          <p:cNvPr id="6146" name="Picture 2" descr="Azure Express Route - ThatLazyAdmin">
            <a:extLst>
              <a:ext uri="{FF2B5EF4-FFF2-40B4-BE49-F238E27FC236}">
                <a16:creationId xmlns:a16="http://schemas.microsoft.com/office/drawing/2014/main" id="{61C21A0B-5097-894A-9DB2-69A788563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5392" y="1862186"/>
            <a:ext cx="2521555" cy="2521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5734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F266C1A0-BEF1-E945-8CD5-EB29A1EF04F9}"/>
              </a:ext>
            </a:extLst>
          </p:cNvPr>
          <p:cNvSpPr/>
          <p:nvPr/>
        </p:nvSpPr>
        <p:spPr>
          <a:xfrm>
            <a:off x="2130943" y="681493"/>
            <a:ext cx="364013" cy="364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3951567" y="582067"/>
            <a:ext cx="42888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/>
              <a:t>Azure VMs (IAAS)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85D31E-8FB3-F541-979A-5FF3EB919DD8}"/>
              </a:ext>
            </a:extLst>
          </p:cNvPr>
          <p:cNvSpPr txBox="1"/>
          <p:nvPr/>
        </p:nvSpPr>
        <p:spPr>
          <a:xfrm>
            <a:off x="436401" y="1012954"/>
            <a:ext cx="411710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Pay-as-you-go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/>
              <a:t>Pay only when it is 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/>
              <a:t>Pay per hour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Reserved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/>
              <a:t>Known capacity. Purchase chunks for discount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Spot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/>
              <a:t>Purchase unused capacity for discount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Types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/>
              <a:t>Memory, General, CPU, Storage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Auto turn-off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Scale Sets</a:t>
            </a:r>
          </a:p>
        </p:txBody>
      </p:sp>
      <p:pic>
        <p:nvPicPr>
          <p:cNvPr id="4098" name="Picture 2" descr="Azure VM | Microsoft Power Automate">
            <a:extLst>
              <a:ext uri="{FF2B5EF4-FFF2-40B4-BE49-F238E27FC236}">
                <a16:creationId xmlns:a16="http://schemas.microsoft.com/office/drawing/2014/main" id="{7176195E-04D1-204C-942A-2248314FC2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07" y="2441503"/>
            <a:ext cx="2247670" cy="224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663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3777576" y="737289"/>
            <a:ext cx="46368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/>
              <a:t>Azure App Services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85D31E-8FB3-F541-979A-5FF3EB919DD8}"/>
              </a:ext>
            </a:extLst>
          </p:cNvPr>
          <p:cNvSpPr txBox="1"/>
          <p:nvPr/>
        </p:nvSpPr>
        <p:spPr>
          <a:xfrm>
            <a:off x="567954" y="1619094"/>
            <a:ext cx="51615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Pay-as-you-go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You still pay when it is turned off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Types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/>
              <a:t>Free, Shared, Basic, Standard, Premium, Isolated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Scale out, and 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Pay at the Service Plan level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SLA when more than 1 instance</a:t>
            </a:r>
          </a:p>
        </p:txBody>
      </p:sp>
      <p:pic>
        <p:nvPicPr>
          <p:cNvPr id="5122" name="Picture 2" descr="Azure App Service - Visual Studio Marketplace">
            <a:extLst>
              <a:ext uri="{FF2B5EF4-FFF2-40B4-BE49-F238E27FC236}">
                <a16:creationId xmlns:a16="http://schemas.microsoft.com/office/drawing/2014/main" id="{63DD87B8-BBBF-094D-8BCD-1FF202573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1753" y="2237253"/>
            <a:ext cx="2383494" cy="2383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08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2914744" y="660785"/>
            <a:ext cx="63625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/>
              <a:t>Azure Kubernetes Services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85D31E-8FB3-F541-979A-5FF3EB919DD8}"/>
              </a:ext>
            </a:extLst>
          </p:cNvPr>
          <p:cNvSpPr txBox="1"/>
          <p:nvPr/>
        </p:nvSpPr>
        <p:spPr>
          <a:xfrm>
            <a:off x="567954" y="1619094"/>
            <a:ext cx="51615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No Charge for managing Cluster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Based on VM Pricing for nodes</a:t>
            </a:r>
          </a:p>
        </p:txBody>
      </p:sp>
      <p:pic>
        <p:nvPicPr>
          <p:cNvPr id="19458" name="Picture 2" descr="Microsoft Azure Kubernetes Services In UK | Australia | USA">
            <a:extLst>
              <a:ext uri="{FF2B5EF4-FFF2-40B4-BE49-F238E27FC236}">
                <a16:creationId xmlns:a16="http://schemas.microsoft.com/office/drawing/2014/main" id="{16A9591F-1675-DC49-99CE-6E84CC53BE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72" y="3146789"/>
            <a:ext cx="6201378" cy="2874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3487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4821997" y="562477"/>
            <a:ext cx="25480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/>
              <a:t>Azure SQL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85D31E-8FB3-F541-979A-5FF3EB919DD8}"/>
              </a:ext>
            </a:extLst>
          </p:cNvPr>
          <p:cNvSpPr txBox="1"/>
          <p:nvPr/>
        </p:nvSpPr>
        <p:spPr>
          <a:xfrm>
            <a:off x="984642" y="1584370"/>
            <a:ext cx="416858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Serverless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V-Core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DTU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/>
              <a:t>Database Transaction Unit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/>
              <a:t>CPU, Memory, I/O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Single Database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Elastic Pool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Service Tier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/>
              <a:t>Basic, Business Critical, </a:t>
            </a:r>
            <a:r>
              <a:rPr lang="en-US" sz="2800" err="1"/>
              <a:t>HyperScale</a:t>
            </a:r>
            <a:endParaRPr lang="en-US" sz="2800"/>
          </a:p>
        </p:txBody>
      </p:sp>
      <p:pic>
        <p:nvPicPr>
          <p:cNvPr id="7170" name="Picture 2" descr="Microsoft Azure SQL Database Single Standard S0 - overage fee - 10 days -  4WP-00905 - Security - CDWG.com">
            <a:extLst>
              <a:ext uri="{FF2B5EF4-FFF2-40B4-BE49-F238E27FC236}">
                <a16:creationId xmlns:a16="http://schemas.microsoft.com/office/drawing/2014/main" id="{E30CDB5C-D406-FC4D-A463-2FFBE5D5A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170" y="1975882"/>
            <a:ext cx="3466006" cy="2483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903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4456939" y="589372"/>
            <a:ext cx="34681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/>
              <a:t>Azure Cosmos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85D31E-8FB3-F541-979A-5FF3EB919DD8}"/>
              </a:ext>
            </a:extLst>
          </p:cNvPr>
          <p:cNvSpPr txBox="1"/>
          <p:nvPr/>
        </p:nvSpPr>
        <p:spPr>
          <a:xfrm>
            <a:off x="788894" y="1436536"/>
            <a:ext cx="416858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/>
              <a:t>Provisioned Throughput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/>
              <a:t>Serverless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/>
              <a:t>Storage Costs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/>
              <a:t>RUs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4400"/>
              <a:t>Request Units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4400"/>
          </a:p>
        </p:txBody>
      </p:sp>
      <p:pic>
        <p:nvPicPr>
          <p:cNvPr id="8196" name="Picture 4" descr="Top reasons to migrate MongoDB to Cosmos DB - Neal Analytics">
            <a:extLst>
              <a:ext uri="{FF2B5EF4-FFF2-40B4-BE49-F238E27FC236}">
                <a16:creationId xmlns:a16="http://schemas.microsoft.com/office/drawing/2014/main" id="{349CA1F4-16B1-CE42-8B0A-61040C10B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473" y="2470894"/>
            <a:ext cx="4539989" cy="2383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899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3788028" y="670054"/>
            <a:ext cx="46159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/>
              <a:t>Azure Blob Storage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85D31E-8FB3-F541-979A-5FF3EB919DD8}"/>
              </a:ext>
            </a:extLst>
          </p:cNvPr>
          <p:cNvSpPr txBox="1"/>
          <p:nvPr/>
        </p:nvSpPr>
        <p:spPr>
          <a:xfrm>
            <a:off x="228654" y="2163103"/>
            <a:ext cx="50146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Premium/Hot/Cold/Archive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Priced per GB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Tiered Pricing on TB</a:t>
            </a:r>
          </a:p>
        </p:txBody>
      </p:sp>
      <p:pic>
        <p:nvPicPr>
          <p:cNvPr id="9218" name="Picture 2" descr="Azure Storage Blobs Pricing | Microsoft Azure">
            <a:extLst>
              <a:ext uri="{FF2B5EF4-FFF2-40B4-BE49-F238E27FC236}">
                <a16:creationId xmlns:a16="http://schemas.microsoft.com/office/drawing/2014/main" id="{5B655AA2-5799-CB40-8A2A-966CC7F0A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890" y="2175442"/>
            <a:ext cx="4775456" cy="2507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134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4135110" y="817972"/>
            <a:ext cx="39217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/>
              <a:t>Azure Functions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85D31E-8FB3-F541-979A-5FF3EB919DD8}"/>
              </a:ext>
            </a:extLst>
          </p:cNvPr>
          <p:cNvSpPr txBox="1"/>
          <p:nvPr/>
        </p:nvSpPr>
        <p:spPr>
          <a:xfrm>
            <a:off x="544804" y="1863819"/>
            <a:ext cx="41685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Consumption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/>
              <a:t>1 Million Free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/>
              <a:t>Cold Starts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Premium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/>
              <a:t>Pay for Cores, and Memory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App Service Plan</a:t>
            </a:r>
          </a:p>
          <a:p>
            <a:endParaRPr lang="en-US" sz="3200"/>
          </a:p>
        </p:txBody>
      </p:sp>
      <p:pic>
        <p:nvPicPr>
          <p:cNvPr id="11266" name="Picture 2" descr="Pricing - Functions | Microsoft Azure">
            <a:extLst>
              <a:ext uri="{FF2B5EF4-FFF2-40B4-BE49-F238E27FC236}">
                <a16:creationId xmlns:a16="http://schemas.microsoft.com/office/drawing/2014/main" id="{C4E3F135-7275-A448-A8F0-878C6B86A7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447" y="2162438"/>
            <a:ext cx="4824998" cy="2533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080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3829161" y="495242"/>
            <a:ext cx="45336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/>
              <a:t>Azure App Insights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85D31E-8FB3-F541-979A-5FF3EB919DD8}"/>
              </a:ext>
            </a:extLst>
          </p:cNvPr>
          <p:cNvSpPr txBox="1"/>
          <p:nvPr/>
        </p:nvSpPr>
        <p:spPr>
          <a:xfrm>
            <a:off x="544804" y="1863819"/>
            <a:ext cx="41685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Commitment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Pay-as-you-go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/>
              <a:t>$2.76 /GB 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/>
              <a:t>First 5 GB free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Cost for storage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/>
              <a:t>0.12 per GB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Alerts</a:t>
            </a:r>
          </a:p>
        </p:txBody>
      </p:sp>
      <p:pic>
        <p:nvPicPr>
          <p:cNvPr id="20482" name="Picture 2" descr="Application Insights | Microsoft Azure Color">
            <a:extLst>
              <a:ext uri="{FF2B5EF4-FFF2-40B4-BE49-F238E27FC236}">
                <a16:creationId xmlns:a16="http://schemas.microsoft.com/office/drawing/2014/main" id="{AE31D668-660E-B74B-8A6B-1D79223543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341" y="1988018"/>
            <a:ext cx="1829332" cy="288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038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3128457" y="538462"/>
            <a:ext cx="57256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/>
              <a:t>Azure Pricing Calculator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F505D7-C948-B644-9370-A48F8400331C}"/>
              </a:ext>
            </a:extLst>
          </p:cNvPr>
          <p:cNvSpPr txBox="1"/>
          <p:nvPr/>
        </p:nvSpPr>
        <p:spPr>
          <a:xfrm>
            <a:off x="3361213" y="6134872"/>
            <a:ext cx="5260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hlinkClick r:id="rId3"/>
              </a:rPr>
              <a:t>https://</a:t>
            </a:r>
            <a:r>
              <a:rPr lang="en-US" err="1">
                <a:hlinkClick r:id="rId3"/>
              </a:rPr>
              <a:t>azure.microsoft.com</a:t>
            </a:r>
            <a:r>
              <a:rPr lang="en-US">
                <a:hlinkClick r:id="rId3"/>
              </a:rPr>
              <a:t>/</a:t>
            </a:r>
            <a:r>
              <a:rPr lang="en-US" err="1">
                <a:hlinkClick r:id="rId3"/>
              </a:rPr>
              <a:t>en</a:t>
            </a:r>
            <a:r>
              <a:rPr lang="en-US">
                <a:hlinkClick r:id="rId3"/>
              </a:rPr>
              <a:t>-us/pricing/calculator/</a:t>
            </a:r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59A9CB2-4935-E646-AD1C-3CFD86B4A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036" y="1307903"/>
            <a:ext cx="8014447" cy="439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264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0685D07-73A2-4D3B-B933-FED59833784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2876090"/>
              </p:ext>
            </p:extLst>
          </p:nvPr>
        </p:nvGraphicFramePr>
        <p:xfrm>
          <a:off x="2098306" y="943276"/>
          <a:ext cx="8112493" cy="5182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08540691"/>
      </p:ext>
    </p:extLst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3128457" y="538462"/>
            <a:ext cx="59350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/>
              <a:t>Azure Cost Management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2E3CF9-828F-BF4D-B327-FB1126BE48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347" y="1307903"/>
            <a:ext cx="9983306" cy="468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163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3448409" y="831418"/>
            <a:ext cx="59350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/>
              <a:t>Azure Cost Management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FBD57D-0652-A546-842C-CE4140D165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07544"/>
            <a:ext cx="12192000" cy="304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608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17877"/>
            <a:ext cx="10686648" cy="686246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400" b="1">
                <a:latin typeface="Nunito Sans" pitchFamily="2" charset="77"/>
              </a:rPr>
              <a:t>AZURE SECURITY</a:t>
            </a:r>
            <a:endParaRPr sz="4125" b="1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796822"/>
      </p:ext>
    </p:extLst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E872A7B-A56C-45A1-A822-5FE338E810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1668099"/>
              </p:ext>
            </p:extLst>
          </p:nvPr>
        </p:nvGraphicFramePr>
        <p:xfrm>
          <a:off x="1981200" y="981635"/>
          <a:ext cx="7862047" cy="5144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32470267"/>
      </p:ext>
    </p:extLst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BBD25-2E91-F145-9022-B9BC7FCE5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290CB78-4F56-DA47-8A68-B13ABE5180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19718" y="1014712"/>
            <a:ext cx="5893878" cy="493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733502"/>
      </p:ext>
    </p:extLst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5CA39BE-9BEF-6149-BB1F-0AE6C31DA8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8800" y="846138"/>
            <a:ext cx="8259187" cy="410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249700"/>
      </p:ext>
    </p:extLst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D1C69-AC13-DE4E-85A0-86E77D7D0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291DCE-B098-D24F-87BF-43776513AF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Securing Resources</a:t>
            </a:r>
          </a:p>
          <a:p>
            <a:pPr lvl="1"/>
            <a:r>
              <a:rPr lang="en-US"/>
              <a:t>Azure Role Based Access Control (RBAC)</a:t>
            </a:r>
          </a:p>
          <a:p>
            <a:pPr lvl="1"/>
            <a:r>
              <a:rPr lang="en-US"/>
              <a:t>Azure B2B</a:t>
            </a:r>
          </a:p>
          <a:p>
            <a:pPr lvl="1"/>
            <a:r>
              <a:rPr lang="en-US"/>
              <a:t>Network Security</a:t>
            </a:r>
          </a:p>
          <a:p>
            <a:pPr lvl="1"/>
            <a:r>
              <a:rPr lang="en-US"/>
              <a:t>IP/Endpoint Restrictions</a:t>
            </a:r>
          </a:p>
          <a:p>
            <a:pPr lvl="1"/>
            <a:r>
              <a:rPr lang="en-US" err="1"/>
              <a:t>VNets</a:t>
            </a:r>
            <a:endParaRPr lang="en-US"/>
          </a:p>
          <a:p>
            <a:r>
              <a:rPr lang="en-US"/>
              <a:t>Identity/Role Based Security</a:t>
            </a:r>
          </a:p>
          <a:p>
            <a:pPr lvl="1"/>
            <a:r>
              <a:rPr lang="en-US"/>
              <a:t>Azure AD</a:t>
            </a:r>
          </a:p>
          <a:p>
            <a:pPr lvl="1"/>
            <a:r>
              <a:rPr lang="en-US"/>
              <a:t>Azure B2C</a:t>
            </a:r>
          </a:p>
          <a:p>
            <a:pPr lvl="1"/>
            <a:r>
              <a:rPr lang="en-US"/>
              <a:t>Identity Server / Duende Server / </a:t>
            </a:r>
            <a:r>
              <a:rPr lang="en-US" err="1"/>
              <a:t>KeyCloak</a:t>
            </a:r>
            <a:endParaRPr lang="en-US"/>
          </a:p>
          <a:p>
            <a:pPr lvl="1"/>
            <a:r>
              <a:rPr lang="en-US"/>
              <a:t>Auth0/Okta</a:t>
            </a:r>
          </a:p>
        </p:txBody>
      </p:sp>
    </p:spTree>
    <p:extLst>
      <p:ext uri="{BB962C8B-B14F-4D97-AF65-F5344CB8AC3E}">
        <p14:creationId xmlns:p14="http://schemas.microsoft.com/office/powerpoint/2010/main" val="3611464929"/>
      </p:ext>
    </p:extLst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17877"/>
            <a:ext cx="10686648" cy="686246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400" b="1">
                <a:latin typeface="Nunito Sans" pitchFamily="2" charset="77"/>
              </a:rPr>
              <a:t>ADVANCED TOPICS</a:t>
            </a:r>
            <a:endParaRPr sz="4125" b="1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559887"/>
      </p:ext>
    </p:extLst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D1C69-AC13-DE4E-85A0-86E77D7D0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291DCE-B098-D24F-87BF-43776513AF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/>
              <a:t>Containers/K8s</a:t>
            </a:r>
          </a:p>
          <a:p>
            <a:pPr marL="0" indent="0" algn="ctr">
              <a:buNone/>
            </a:pPr>
            <a:r>
              <a:rPr lang="en-US"/>
              <a:t>Infrastructure as Code</a:t>
            </a:r>
          </a:p>
          <a:p>
            <a:pPr marL="0" indent="0" algn="ctr">
              <a:buNone/>
            </a:pPr>
            <a:r>
              <a:rPr lang="en-US"/>
              <a:t>API Considerations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075315"/>
      </p:ext>
    </p:extLst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17877"/>
            <a:ext cx="10686648" cy="686246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400" b="1">
                <a:latin typeface="Nunito Sans" pitchFamily="2" charset="77"/>
              </a:rPr>
              <a:t>CONTAINERS</a:t>
            </a:r>
            <a:endParaRPr sz="4125" b="1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10476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5C198DD3-B585-BF4F-B29B-570B458253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01" y="1120334"/>
            <a:ext cx="11948998" cy="3781778"/>
          </a:xfrm>
        </p:spPr>
      </p:pic>
    </p:spTree>
    <p:extLst>
      <p:ext uri="{BB962C8B-B14F-4D97-AF65-F5344CB8AC3E}">
        <p14:creationId xmlns:p14="http://schemas.microsoft.com/office/powerpoint/2010/main" val="465520692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4A608E8-FF42-A34E-B5FC-175A224578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1224" y="1429871"/>
            <a:ext cx="9129552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371364"/>
      </p:ext>
    </p:extLst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53A7A26-EC29-1B44-BBE5-B7BC50BF19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1200" y="909489"/>
            <a:ext cx="8229600" cy="5039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81812"/>
      </p:ext>
    </p:extLst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1AD662-1EAB-7B4F-AE82-A4C817A4E6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112837"/>
            <a:ext cx="8229600" cy="5745163"/>
          </a:xfrm>
        </p:spPr>
        <p:txBody>
          <a:bodyPr/>
          <a:lstStyle/>
          <a:p>
            <a:r>
              <a:rPr lang="en-US"/>
              <a:t>Docker Tools</a:t>
            </a:r>
          </a:p>
          <a:p>
            <a:r>
              <a:rPr lang="en-US"/>
              <a:t>IDE Support</a:t>
            </a:r>
          </a:p>
          <a:p>
            <a:r>
              <a:rPr lang="en-US"/>
              <a:t>Debug/Test Locally</a:t>
            </a:r>
          </a:p>
          <a:p>
            <a:r>
              <a:rPr lang="en-US"/>
              <a:t>Docker File vs. Docker Compose</a:t>
            </a:r>
          </a:p>
        </p:txBody>
      </p:sp>
    </p:spTree>
    <p:extLst>
      <p:ext uri="{BB962C8B-B14F-4D97-AF65-F5344CB8AC3E}">
        <p14:creationId xmlns:p14="http://schemas.microsoft.com/office/powerpoint/2010/main" val="2298586549"/>
      </p:ext>
    </p:extLst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17877"/>
            <a:ext cx="10686648" cy="686246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400" b="1">
                <a:latin typeface="Nunito Sans" pitchFamily="2" charset="77"/>
              </a:rPr>
              <a:t>INFRASTRUCTURE AS CODE</a:t>
            </a:r>
            <a:endParaRPr sz="4125" b="1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129238"/>
      </p:ext>
    </p:extLst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D8C18AF-16F7-6D41-B791-F0F4FD4B12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5806324"/>
              </p:ext>
            </p:extLst>
          </p:nvPr>
        </p:nvGraphicFramePr>
        <p:xfrm>
          <a:off x="2057399" y="1129552"/>
          <a:ext cx="9028289" cy="4814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56812765"/>
      </p:ext>
    </p:extLst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73B8EA7-47BC-9545-BD52-D6ACCFEE8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084544"/>
      </p:ext>
    </p:extLst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17877"/>
            <a:ext cx="10686648" cy="686246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400" b="1">
                <a:latin typeface="Nunito Sans" pitchFamily="2" charset="77"/>
              </a:rPr>
              <a:t>DEMO: TERRAFORM</a:t>
            </a:r>
            <a:endParaRPr sz="4125" b="1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32846"/>
      </p:ext>
    </p:extLst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17877"/>
            <a:ext cx="10686648" cy="686246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400" b="1">
                <a:latin typeface="Nunito Sans" pitchFamily="2" charset="77"/>
              </a:rPr>
              <a:t>API CONSIDERATIONS</a:t>
            </a:r>
            <a:endParaRPr sz="4125" b="1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489468"/>
      </p:ext>
    </p:extLst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48F9F0E-4FEB-6C46-AD2C-5BEB47050AD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3154981"/>
              </p:ext>
            </p:extLst>
          </p:nvPr>
        </p:nvGraphicFramePr>
        <p:xfrm>
          <a:off x="2057400" y="990600"/>
          <a:ext cx="80772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6910203"/>
      </p:ext>
    </p:extLst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550B868-4CCE-BB4C-B4EB-36B5A20D91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793486"/>
              </p:ext>
            </p:extLst>
          </p:nvPr>
        </p:nvGraphicFramePr>
        <p:xfrm>
          <a:off x="2019300" y="1013013"/>
          <a:ext cx="81534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59147723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3806A1D-F198-224F-A56D-C59FFBCEF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8306" y="760396"/>
            <a:ext cx="8112493" cy="53657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Part 1</a:t>
            </a:r>
          </a:p>
          <a:p>
            <a:pPr lvl="1"/>
            <a:r>
              <a:rPr lang="en-US"/>
              <a:t>Architecture and Design Discussion</a:t>
            </a:r>
          </a:p>
          <a:p>
            <a:pPr lvl="1"/>
            <a:r>
              <a:rPr lang="en-US"/>
              <a:t>Application Setup and DevOps</a:t>
            </a:r>
          </a:p>
          <a:p>
            <a:pPr lvl="1"/>
            <a:endParaRPr lang="en-US"/>
          </a:p>
          <a:p>
            <a:r>
              <a:rPr lang="en-US"/>
              <a:t>Part 2</a:t>
            </a:r>
          </a:p>
          <a:p>
            <a:pPr lvl="1"/>
            <a:r>
              <a:rPr lang="en-US"/>
              <a:t>Cloud Infrastructure</a:t>
            </a:r>
          </a:p>
          <a:p>
            <a:pPr lvl="1"/>
            <a:r>
              <a:rPr lang="en-US">
                <a:cs typeface="Calibri"/>
              </a:rPr>
              <a:t>Azure Security</a:t>
            </a:r>
          </a:p>
          <a:p>
            <a:pPr lvl="1"/>
            <a:r>
              <a:rPr lang="en-US">
                <a:cs typeface="Calibri"/>
              </a:rPr>
              <a:t>Azure Pricing</a:t>
            </a:r>
          </a:p>
          <a:p>
            <a:pPr lvl="1"/>
            <a:r>
              <a:rPr lang="en-US"/>
              <a:t>Advanced Topics</a:t>
            </a:r>
            <a:endParaRPr lang="en-US">
              <a:cs typeface="Calibri"/>
            </a:endParaRPr>
          </a:p>
          <a:p>
            <a:pPr lvl="1"/>
            <a:r>
              <a:rPr lang="en-US"/>
              <a:t>Questions and Open Discussion</a:t>
            </a:r>
            <a:endParaRPr lang="en-US">
              <a:cs typeface="Calibri"/>
            </a:endParaRPr>
          </a:p>
          <a:p>
            <a:pPr lvl="1"/>
            <a:endParaRPr lang="en-US"/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05550"/>
      </p:ext>
    </p:extLst>
  </p:cSld>
  <p:clrMapOvr>
    <a:masterClrMapping/>
  </p:clrMapOvr>
  <p:transition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C24F6A7-C202-554E-8C4A-FB814169CE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7053103"/>
              </p:ext>
            </p:extLst>
          </p:nvPr>
        </p:nvGraphicFramePr>
        <p:xfrm>
          <a:off x="1981200" y="860612"/>
          <a:ext cx="8229600" cy="5265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45609406"/>
      </p:ext>
    </p:extLst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BC3A036-DF7A-B440-8D21-916DF9A185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6025" y="797859"/>
            <a:ext cx="7871011" cy="4593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66889"/>
      </p:ext>
    </p:extLst>
  </p:cSld>
  <p:clrMapOvr>
    <a:masterClrMapping/>
  </p:clrMapOvr>
  <p:transition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E801C863-D6A7-954D-A13D-FC8B3E01FA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3501294"/>
              </p:ext>
            </p:extLst>
          </p:nvPr>
        </p:nvGraphicFramePr>
        <p:xfrm>
          <a:off x="2115670" y="1075766"/>
          <a:ext cx="8458200" cy="327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0257228"/>
      </p:ext>
    </p:extLst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17877"/>
            <a:ext cx="10686648" cy="686246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400" b="1">
                <a:latin typeface="Nunito Sans" pitchFamily="2" charset="77"/>
              </a:rPr>
              <a:t>DEMO: FEATURE FLAGS</a:t>
            </a:r>
            <a:endParaRPr sz="4125" b="1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026740"/>
      </p:ext>
    </p:extLst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17877"/>
            <a:ext cx="10686648" cy="686246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400" b="1">
                <a:latin typeface="Nunito Sans" pitchFamily="2" charset="77"/>
              </a:rPr>
              <a:t>QUESTIONS AND DISCUSSION</a:t>
            </a:r>
            <a:endParaRPr sz="4125" b="1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304894"/>
      </p:ext>
    </p:extLst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17877"/>
            <a:ext cx="10686648" cy="686246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400" b="1">
                <a:latin typeface="Nunito Sans" pitchFamily="2" charset="77"/>
              </a:rPr>
              <a:t>NEXT STEPS</a:t>
            </a:r>
            <a:endParaRPr sz="4125" b="1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30926"/>
      </p:ext>
    </p:extLst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C21EFF-C061-4445-82A6-F442DD70C671}"/>
              </a:ext>
            </a:extLst>
          </p:cNvPr>
          <p:cNvSpPr txBox="1"/>
          <p:nvPr/>
        </p:nvSpPr>
        <p:spPr>
          <a:xfrm>
            <a:off x="3680313" y="691563"/>
            <a:ext cx="46234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/>
              <a:t>Azure Pricing Review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85D31E-8FB3-F541-979A-5FF3EB919DD8}"/>
              </a:ext>
            </a:extLst>
          </p:cNvPr>
          <p:cNvSpPr txBox="1"/>
          <p:nvPr/>
        </p:nvSpPr>
        <p:spPr>
          <a:xfrm>
            <a:off x="497417" y="1540643"/>
            <a:ext cx="93906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Process: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/>
              <a:t>Review high-level Azure usage and architecture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/>
              <a:t>Review typical business use cases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/>
              <a:t>Review metrics and pricing history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Outcomes: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/>
              <a:t>Recommendations on a right-sized plan for your organization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/>
              <a:t>Preliminary suggestions roadmap on how to utilize Azure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/>
              <a:t>Tactical ideas on changes that could result in overall savings and higher reliability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E63F74-14B2-904F-854B-C8A892F174C9}"/>
              </a:ext>
            </a:extLst>
          </p:cNvPr>
          <p:cNvSpPr txBox="1"/>
          <p:nvPr/>
        </p:nvSpPr>
        <p:spPr>
          <a:xfrm>
            <a:off x="1559873" y="4898102"/>
            <a:ext cx="72657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Given the appropriate level of access to the necessary tenants and data (under NDA), the above outcomes can typically be accomplished during an engagement costing approximately $2,000.</a:t>
            </a:r>
          </a:p>
          <a:p>
            <a:pPr algn="ctr"/>
            <a:endParaRPr lang="en-US"/>
          </a:p>
          <a:p>
            <a:pPr algn="ctr"/>
            <a:r>
              <a:rPr lang="en-US"/>
              <a:t>Contact us for more details</a:t>
            </a:r>
          </a:p>
        </p:txBody>
      </p:sp>
    </p:spTree>
    <p:extLst>
      <p:ext uri="{BB962C8B-B14F-4D97-AF65-F5344CB8AC3E}">
        <p14:creationId xmlns:p14="http://schemas.microsoft.com/office/powerpoint/2010/main" val="2878765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1975" y="2893315"/>
            <a:ext cx="3362325" cy="812723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9525" marR="3810">
              <a:lnSpc>
                <a:spcPts val="3000"/>
              </a:lnSpc>
              <a:spcBef>
                <a:spcPts val="300"/>
              </a:spcBef>
            </a:pPr>
            <a:r>
              <a:rPr lang="en-US" sz="2625" spc="4">
                <a:solidFill>
                  <a:srgbClr val="FFFFFF"/>
                </a:solidFill>
                <a:latin typeface="Nunito Sans ExtraBold" panose="00000900000000000000" pitchFamily="2" charset="0"/>
                <a:cs typeface="Arial"/>
              </a:rPr>
              <a:t>CONTACT INFORMATION</a:t>
            </a:r>
            <a:endParaRPr sz="2625">
              <a:latin typeface="Nunito Sans ExtraBold" panose="00000900000000000000" pitchFamily="2" charset="0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235416" y="1078287"/>
            <a:ext cx="6394609" cy="4995598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algn="ctr"/>
            <a:r>
              <a:rPr lang="en-US" b="1"/>
              <a:t>Kevin Grossnicklaus</a:t>
            </a:r>
          </a:p>
          <a:p>
            <a:pPr algn="ctr"/>
            <a:r>
              <a:rPr lang="en-US"/>
              <a:t>President</a:t>
            </a:r>
          </a:p>
          <a:p>
            <a:pPr algn="ctr"/>
            <a:r>
              <a:rPr lang="en-US"/>
              <a:t>ArchitectNow</a:t>
            </a:r>
          </a:p>
          <a:p>
            <a:pPr algn="ctr"/>
            <a:r>
              <a:rPr lang="en-US">
                <a:hlinkClick r:id="rId2"/>
              </a:rPr>
              <a:t>kvgros@architectnow.net</a:t>
            </a:r>
            <a:endParaRPr lang="en-US"/>
          </a:p>
          <a:p>
            <a:pPr algn="ctr"/>
            <a:r>
              <a:rPr lang="en-US">
                <a:hlinkClick r:id="rId3"/>
              </a:rPr>
              <a:t>LinkedIn</a:t>
            </a:r>
            <a:r>
              <a:rPr lang="en-US"/>
              <a:t> </a:t>
            </a:r>
          </a:p>
          <a:p>
            <a:pPr algn="ctr"/>
            <a:r>
              <a:rPr lang="en-US">
                <a:hlinkClick r:id="rId4"/>
              </a:rPr>
              <a:t>@kvgros</a:t>
            </a:r>
            <a:endParaRPr lang="en-US"/>
          </a:p>
          <a:p>
            <a:pPr algn="ctr"/>
            <a:r>
              <a:rPr lang="en-US"/>
              <a:t> </a:t>
            </a:r>
          </a:p>
          <a:p>
            <a:pPr algn="ctr"/>
            <a:r>
              <a:rPr lang="en-US" b="1"/>
              <a:t>Alex Will</a:t>
            </a:r>
          </a:p>
          <a:p>
            <a:pPr algn="ctr"/>
            <a:r>
              <a:rPr lang="en-US"/>
              <a:t>Chief Technology Officer</a:t>
            </a:r>
          </a:p>
          <a:p>
            <a:pPr algn="ctr"/>
            <a:r>
              <a:rPr lang="en-US"/>
              <a:t>ArchitectNow</a:t>
            </a:r>
          </a:p>
          <a:p>
            <a:pPr algn="ctr"/>
            <a:r>
              <a:rPr lang="en-US">
                <a:hlinkClick r:id="rId5"/>
              </a:rPr>
              <a:t>awill@architectnow.net</a:t>
            </a:r>
            <a:endParaRPr lang="en-US"/>
          </a:p>
          <a:p>
            <a:pPr algn="ctr"/>
            <a:r>
              <a:rPr lang="en-US">
                <a:hlinkClick r:id="rId6"/>
              </a:rPr>
              <a:t>LinkedIn</a:t>
            </a:r>
            <a:endParaRPr lang="en-US"/>
          </a:p>
          <a:p>
            <a:pPr algn="ctr"/>
            <a:r>
              <a:rPr lang="en-US">
                <a:hlinkClick r:id="rId7"/>
              </a:rPr>
              <a:t>YouTube</a:t>
            </a:r>
            <a:r>
              <a:rPr lang="en-US"/>
              <a:t> </a:t>
            </a:r>
          </a:p>
          <a:p>
            <a:pPr algn="ctr"/>
            <a:r>
              <a:rPr lang="en-US">
                <a:hlinkClick r:id="rId8"/>
              </a:rPr>
              <a:t>@awill_dotnet</a:t>
            </a:r>
            <a:endParaRPr lang="en-US"/>
          </a:p>
          <a:p>
            <a:pPr algn="ctr"/>
            <a:endParaRPr lang="en-US"/>
          </a:p>
          <a:p>
            <a:pPr algn="ctr"/>
            <a:r>
              <a:rPr lang="en-US">
                <a:hlinkClick r:id="rId9"/>
              </a:rPr>
              <a:t>www.ArchitectNow.net</a:t>
            </a:r>
            <a:endParaRPr lang="en-US"/>
          </a:p>
          <a:p>
            <a:pPr algn="ctr"/>
            <a:r>
              <a:rPr lang="en-US">
                <a:hlinkClick r:id="rId10"/>
              </a:rPr>
              <a:t>@architectnow</a:t>
            </a:r>
            <a:endParaRPr lang="en-US"/>
          </a:p>
          <a:p>
            <a:pPr algn="ctr"/>
            <a:r>
              <a:rPr lang="en-US">
                <a:hlinkClick r:id="rId11"/>
              </a:rPr>
              <a:t>LinkedIn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3980194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47" y="0"/>
            <a:ext cx="12187238" cy="4388644"/>
          </a:xfrm>
          <a:custGeom>
            <a:avLst/>
            <a:gdLst/>
            <a:ahLst/>
            <a:cxnLst/>
            <a:rect l="l" t="t" r="r" b="b"/>
            <a:pathLst>
              <a:path w="16249650" h="5851525">
                <a:moveTo>
                  <a:pt x="16249650" y="0"/>
                </a:moveTo>
                <a:lnTo>
                  <a:pt x="0" y="0"/>
                </a:lnTo>
                <a:lnTo>
                  <a:pt x="2344534" y="4208297"/>
                </a:lnTo>
                <a:lnTo>
                  <a:pt x="2368476" y="4250530"/>
                </a:lnTo>
                <a:lnTo>
                  <a:pt x="2392960" y="4292261"/>
                </a:lnTo>
                <a:lnTo>
                  <a:pt x="2417981" y="4333488"/>
                </a:lnTo>
                <a:lnTo>
                  <a:pt x="2443530" y="4374210"/>
                </a:lnTo>
                <a:lnTo>
                  <a:pt x="2469601" y="4414425"/>
                </a:lnTo>
                <a:lnTo>
                  <a:pt x="2496188" y="4454130"/>
                </a:lnTo>
                <a:lnTo>
                  <a:pt x="2523283" y="4493323"/>
                </a:lnTo>
                <a:lnTo>
                  <a:pt x="2550878" y="4532004"/>
                </a:lnTo>
                <a:lnTo>
                  <a:pt x="2578969" y="4570168"/>
                </a:lnTo>
                <a:lnTo>
                  <a:pt x="2607546" y="4607816"/>
                </a:lnTo>
                <a:lnTo>
                  <a:pt x="2636604" y="4644944"/>
                </a:lnTo>
                <a:lnTo>
                  <a:pt x="2666136" y="4681550"/>
                </a:lnTo>
                <a:lnTo>
                  <a:pt x="2696135" y="4717634"/>
                </a:lnTo>
                <a:lnTo>
                  <a:pt x="2726593" y="4753192"/>
                </a:lnTo>
                <a:lnTo>
                  <a:pt x="2757504" y="4788223"/>
                </a:lnTo>
                <a:lnTo>
                  <a:pt x="2788860" y="4822725"/>
                </a:lnTo>
                <a:lnTo>
                  <a:pt x="2820656" y="4856696"/>
                </a:lnTo>
                <a:lnTo>
                  <a:pt x="2852884" y="4890134"/>
                </a:lnTo>
                <a:lnTo>
                  <a:pt x="2885537" y="4923036"/>
                </a:lnTo>
                <a:lnTo>
                  <a:pt x="2918608" y="4955402"/>
                </a:lnTo>
                <a:lnTo>
                  <a:pt x="2952091" y="4987229"/>
                </a:lnTo>
                <a:lnTo>
                  <a:pt x="2985978" y="5018514"/>
                </a:lnTo>
                <a:lnTo>
                  <a:pt x="3020262" y="5049257"/>
                </a:lnTo>
                <a:lnTo>
                  <a:pt x="3054937" y="5079455"/>
                </a:lnTo>
                <a:lnTo>
                  <a:pt x="3089996" y="5109106"/>
                </a:lnTo>
                <a:lnTo>
                  <a:pt x="3125431" y="5138208"/>
                </a:lnTo>
                <a:lnTo>
                  <a:pt x="3161236" y="5166759"/>
                </a:lnTo>
                <a:lnTo>
                  <a:pt x="3197404" y="5194758"/>
                </a:lnTo>
                <a:lnTo>
                  <a:pt x="3233928" y="5222201"/>
                </a:lnTo>
                <a:lnTo>
                  <a:pt x="3270801" y="5249088"/>
                </a:lnTo>
                <a:lnTo>
                  <a:pt x="3308017" y="5275417"/>
                </a:lnTo>
                <a:lnTo>
                  <a:pt x="3345567" y="5301184"/>
                </a:lnTo>
                <a:lnTo>
                  <a:pt x="3383446" y="5326390"/>
                </a:lnTo>
                <a:lnTo>
                  <a:pt x="3421646" y="5351030"/>
                </a:lnTo>
                <a:lnTo>
                  <a:pt x="3460160" y="5375104"/>
                </a:lnTo>
                <a:lnTo>
                  <a:pt x="3498982" y="5398610"/>
                </a:lnTo>
                <a:lnTo>
                  <a:pt x="3538105" y="5421544"/>
                </a:lnTo>
                <a:lnTo>
                  <a:pt x="3577521" y="5443907"/>
                </a:lnTo>
                <a:lnTo>
                  <a:pt x="3617224" y="5465695"/>
                </a:lnTo>
                <a:lnTo>
                  <a:pt x="3657207" y="5486907"/>
                </a:lnTo>
                <a:lnTo>
                  <a:pt x="3697463" y="5507540"/>
                </a:lnTo>
                <a:lnTo>
                  <a:pt x="3737984" y="5527593"/>
                </a:lnTo>
                <a:lnTo>
                  <a:pt x="3778765" y="5547064"/>
                </a:lnTo>
                <a:lnTo>
                  <a:pt x="3819798" y="5565950"/>
                </a:lnTo>
                <a:lnTo>
                  <a:pt x="3861077" y="5584251"/>
                </a:lnTo>
                <a:lnTo>
                  <a:pt x="3902594" y="5601963"/>
                </a:lnTo>
                <a:lnTo>
                  <a:pt x="3944342" y="5619085"/>
                </a:lnTo>
                <a:lnTo>
                  <a:pt x="3986314" y="5635614"/>
                </a:lnTo>
                <a:lnTo>
                  <a:pt x="4028505" y="5651550"/>
                </a:lnTo>
                <a:lnTo>
                  <a:pt x="4070905" y="5666889"/>
                </a:lnTo>
                <a:lnTo>
                  <a:pt x="4113510" y="5681631"/>
                </a:lnTo>
                <a:lnTo>
                  <a:pt x="4156311" y="5695773"/>
                </a:lnTo>
                <a:lnTo>
                  <a:pt x="4199303" y="5709312"/>
                </a:lnTo>
                <a:lnTo>
                  <a:pt x="4242477" y="5722248"/>
                </a:lnTo>
                <a:lnTo>
                  <a:pt x="4285828" y="5734577"/>
                </a:lnTo>
                <a:lnTo>
                  <a:pt x="4329347" y="5746299"/>
                </a:lnTo>
                <a:lnTo>
                  <a:pt x="4373029" y="5757411"/>
                </a:lnTo>
                <a:lnTo>
                  <a:pt x="4416866" y="5767912"/>
                </a:lnTo>
                <a:lnTo>
                  <a:pt x="4460852" y="5777798"/>
                </a:lnTo>
                <a:lnTo>
                  <a:pt x="4504979" y="5787069"/>
                </a:lnTo>
                <a:lnTo>
                  <a:pt x="4549240" y="5795722"/>
                </a:lnTo>
                <a:lnTo>
                  <a:pt x="4593630" y="5803755"/>
                </a:lnTo>
                <a:lnTo>
                  <a:pt x="4638139" y="5811167"/>
                </a:lnTo>
                <a:lnTo>
                  <a:pt x="4682763" y="5817955"/>
                </a:lnTo>
                <a:lnTo>
                  <a:pt x="4727494" y="5824117"/>
                </a:lnTo>
                <a:lnTo>
                  <a:pt x="4772324" y="5829652"/>
                </a:lnTo>
                <a:lnTo>
                  <a:pt x="4817248" y="5834557"/>
                </a:lnTo>
                <a:lnTo>
                  <a:pt x="4862258" y="5838831"/>
                </a:lnTo>
                <a:lnTo>
                  <a:pt x="4907347" y="5842471"/>
                </a:lnTo>
                <a:lnTo>
                  <a:pt x="4952508" y="5845476"/>
                </a:lnTo>
                <a:lnTo>
                  <a:pt x="4997735" y="5847844"/>
                </a:lnTo>
                <a:lnTo>
                  <a:pt x="5043020" y="5849572"/>
                </a:lnTo>
                <a:lnTo>
                  <a:pt x="5088356" y="5850659"/>
                </a:lnTo>
                <a:lnTo>
                  <a:pt x="5133738" y="5851103"/>
                </a:lnTo>
                <a:lnTo>
                  <a:pt x="5179157" y="5850901"/>
                </a:lnTo>
                <a:lnTo>
                  <a:pt x="5224606" y="5850052"/>
                </a:lnTo>
                <a:lnTo>
                  <a:pt x="5270080" y="5848554"/>
                </a:lnTo>
                <a:lnTo>
                  <a:pt x="5315570" y="5846405"/>
                </a:lnTo>
                <a:lnTo>
                  <a:pt x="5361071" y="5843603"/>
                </a:lnTo>
                <a:lnTo>
                  <a:pt x="5406575" y="5840145"/>
                </a:lnTo>
                <a:lnTo>
                  <a:pt x="5452074" y="5836031"/>
                </a:lnTo>
                <a:lnTo>
                  <a:pt x="5497563" y="5831257"/>
                </a:lnTo>
                <a:lnTo>
                  <a:pt x="5543035" y="5825823"/>
                </a:lnTo>
                <a:lnTo>
                  <a:pt x="5588482" y="5819725"/>
                </a:lnTo>
                <a:lnTo>
                  <a:pt x="5633897" y="5812962"/>
                </a:lnTo>
                <a:lnTo>
                  <a:pt x="5679274" y="5805533"/>
                </a:lnTo>
                <a:lnTo>
                  <a:pt x="5724606" y="5797435"/>
                </a:lnTo>
                <a:lnTo>
                  <a:pt x="5769885" y="5788666"/>
                </a:lnTo>
                <a:lnTo>
                  <a:pt x="5815105" y="5779224"/>
                </a:lnTo>
                <a:lnTo>
                  <a:pt x="5860259" y="5769107"/>
                </a:lnTo>
                <a:lnTo>
                  <a:pt x="5905341" y="5758314"/>
                </a:lnTo>
                <a:lnTo>
                  <a:pt x="5950342" y="5746841"/>
                </a:lnTo>
                <a:lnTo>
                  <a:pt x="5995256" y="5734689"/>
                </a:lnTo>
                <a:lnTo>
                  <a:pt x="6040077" y="5721853"/>
                </a:lnTo>
                <a:lnTo>
                  <a:pt x="6084797" y="5708333"/>
                </a:lnTo>
                <a:lnTo>
                  <a:pt x="6129409" y="5694126"/>
                </a:lnTo>
                <a:lnTo>
                  <a:pt x="6173907" y="5679231"/>
                </a:lnTo>
                <a:lnTo>
                  <a:pt x="6218283" y="5663645"/>
                </a:lnTo>
                <a:lnTo>
                  <a:pt x="6262531" y="5647367"/>
                </a:lnTo>
                <a:lnTo>
                  <a:pt x="6306644" y="5630394"/>
                </a:lnTo>
                <a:lnTo>
                  <a:pt x="6350615" y="5612725"/>
                </a:lnTo>
                <a:lnTo>
                  <a:pt x="6394436" y="5594357"/>
                </a:lnTo>
                <a:lnTo>
                  <a:pt x="6438102" y="5575290"/>
                </a:lnTo>
                <a:lnTo>
                  <a:pt x="6481604" y="5555519"/>
                </a:lnTo>
                <a:lnTo>
                  <a:pt x="6524937" y="5535045"/>
                </a:lnTo>
                <a:lnTo>
                  <a:pt x="6568092" y="5513864"/>
                </a:lnTo>
                <a:lnTo>
                  <a:pt x="6611065" y="5491975"/>
                </a:lnTo>
                <a:lnTo>
                  <a:pt x="6653846" y="5469376"/>
                </a:lnTo>
                <a:lnTo>
                  <a:pt x="6696430" y="5446064"/>
                </a:lnTo>
                <a:lnTo>
                  <a:pt x="15579979" y="496836"/>
                </a:lnTo>
                <a:lnTo>
                  <a:pt x="15623792" y="471981"/>
                </a:lnTo>
                <a:lnTo>
                  <a:pt x="15667063" y="446540"/>
                </a:lnTo>
                <a:lnTo>
                  <a:pt x="15709789" y="420519"/>
                </a:lnTo>
                <a:lnTo>
                  <a:pt x="15751969" y="393928"/>
                </a:lnTo>
                <a:lnTo>
                  <a:pt x="15793600" y="366775"/>
                </a:lnTo>
                <a:lnTo>
                  <a:pt x="15834680" y="339067"/>
                </a:lnTo>
                <a:lnTo>
                  <a:pt x="15875208" y="310813"/>
                </a:lnTo>
                <a:lnTo>
                  <a:pt x="15915181" y="282021"/>
                </a:lnTo>
                <a:lnTo>
                  <a:pt x="15954598" y="252698"/>
                </a:lnTo>
                <a:lnTo>
                  <a:pt x="15993456" y="222853"/>
                </a:lnTo>
                <a:lnTo>
                  <a:pt x="16031753" y="192494"/>
                </a:lnTo>
                <a:lnTo>
                  <a:pt x="16069488" y="161630"/>
                </a:lnTo>
                <a:lnTo>
                  <a:pt x="16106658" y="130267"/>
                </a:lnTo>
                <a:lnTo>
                  <a:pt x="16143261" y="98415"/>
                </a:lnTo>
                <a:lnTo>
                  <a:pt x="16179295" y="66080"/>
                </a:lnTo>
                <a:lnTo>
                  <a:pt x="16214759" y="33273"/>
                </a:lnTo>
                <a:lnTo>
                  <a:pt x="16249650" y="0"/>
                </a:lnTo>
                <a:close/>
              </a:path>
            </a:pathLst>
          </a:custGeom>
          <a:solidFill>
            <a:srgbClr val="343A46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96004" y="1633280"/>
            <a:ext cx="4412933" cy="1024800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6600" spc="-41">
                <a:solidFill>
                  <a:schemeClr val="bg1"/>
                </a:solidFill>
                <a:latin typeface="Nunito Sans ExtraBold" panose="00000900000000000000" pitchFamily="2" charset="0"/>
                <a:cs typeface="Arial" panose="020B0604020202020204" pitchFamily="34" charset="0"/>
              </a:rPr>
              <a:t>Thank</a:t>
            </a:r>
            <a:r>
              <a:rPr lang="en-US" sz="6600" spc="-60">
                <a:solidFill>
                  <a:schemeClr val="bg1"/>
                </a:solidFill>
                <a:latin typeface="Nunito Sans ExtraBold" panose="00000900000000000000" pitchFamily="2" charset="0"/>
                <a:cs typeface="Arial" panose="020B0604020202020204" pitchFamily="34" charset="0"/>
              </a:rPr>
              <a:t> </a:t>
            </a:r>
            <a:r>
              <a:rPr lang="en-US" sz="6600" spc="-255">
                <a:solidFill>
                  <a:schemeClr val="bg1"/>
                </a:solidFill>
                <a:latin typeface="Nunito Sans ExtraBold" panose="00000900000000000000" pitchFamily="2" charset="0"/>
                <a:cs typeface="Arial" panose="020B0604020202020204" pitchFamily="34" charset="0"/>
              </a:rPr>
              <a:t>you!</a:t>
            </a:r>
            <a:endParaRPr sz="6600" spc="-255">
              <a:solidFill>
                <a:schemeClr val="bg1"/>
              </a:solidFill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8863" y="5138899"/>
            <a:ext cx="12143423" cy="1719263"/>
            <a:chOff x="65151" y="6851866"/>
            <a:chExt cx="16191230" cy="2292350"/>
          </a:xfrm>
        </p:grpSpPr>
        <p:sp>
          <p:nvSpPr>
            <p:cNvPr id="5" name="object 5"/>
            <p:cNvSpPr/>
            <p:nvPr/>
          </p:nvSpPr>
          <p:spPr>
            <a:xfrm>
              <a:off x="65151" y="6851866"/>
              <a:ext cx="16191230" cy="2292350"/>
            </a:xfrm>
            <a:custGeom>
              <a:avLst/>
              <a:gdLst/>
              <a:ahLst/>
              <a:cxnLst/>
              <a:rect l="l" t="t" r="r" b="b"/>
              <a:pathLst>
                <a:path w="16191230" h="2292350">
                  <a:moveTo>
                    <a:pt x="16190848" y="0"/>
                  </a:moveTo>
                  <a:lnTo>
                    <a:pt x="6195288" y="0"/>
                  </a:lnTo>
                  <a:lnTo>
                    <a:pt x="6144754" y="159"/>
                  </a:lnTo>
                  <a:lnTo>
                    <a:pt x="6094242" y="637"/>
                  </a:lnTo>
                  <a:lnTo>
                    <a:pt x="6043754" y="1433"/>
                  </a:lnTo>
                  <a:lnTo>
                    <a:pt x="5993291" y="2546"/>
                  </a:lnTo>
                  <a:lnTo>
                    <a:pt x="5942854" y="3977"/>
                  </a:lnTo>
                  <a:lnTo>
                    <a:pt x="5892446" y="5725"/>
                  </a:lnTo>
                  <a:lnTo>
                    <a:pt x="5842066" y="7789"/>
                  </a:lnTo>
                  <a:lnTo>
                    <a:pt x="5791718" y="10170"/>
                  </a:lnTo>
                  <a:lnTo>
                    <a:pt x="5741401" y="12866"/>
                  </a:lnTo>
                  <a:lnTo>
                    <a:pt x="5691118" y="15878"/>
                  </a:lnTo>
                  <a:lnTo>
                    <a:pt x="5640871" y="19205"/>
                  </a:lnTo>
                  <a:lnTo>
                    <a:pt x="5590660" y="22847"/>
                  </a:lnTo>
                  <a:lnTo>
                    <a:pt x="5540486" y="26803"/>
                  </a:lnTo>
                  <a:lnTo>
                    <a:pt x="5490353" y="31073"/>
                  </a:lnTo>
                  <a:lnTo>
                    <a:pt x="5440260" y="35656"/>
                  </a:lnTo>
                  <a:lnTo>
                    <a:pt x="5390209" y="40553"/>
                  </a:lnTo>
                  <a:lnTo>
                    <a:pt x="5340202" y="45763"/>
                  </a:lnTo>
                  <a:lnTo>
                    <a:pt x="5290240" y="51285"/>
                  </a:lnTo>
                  <a:lnTo>
                    <a:pt x="5240325" y="57119"/>
                  </a:lnTo>
                  <a:lnTo>
                    <a:pt x="5190458" y="63265"/>
                  </a:lnTo>
                  <a:lnTo>
                    <a:pt x="5140640" y="69722"/>
                  </a:lnTo>
                  <a:lnTo>
                    <a:pt x="5090873" y="76491"/>
                  </a:lnTo>
                  <a:lnTo>
                    <a:pt x="5041158" y="83569"/>
                  </a:lnTo>
                  <a:lnTo>
                    <a:pt x="4991497" y="90959"/>
                  </a:lnTo>
                  <a:lnTo>
                    <a:pt x="4941891" y="98657"/>
                  </a:lnTo>
                  <a:lnTo>
                    <a:pt x="4892342" y="106666"/>
                  </a:lnTo>
                  <a:lnTo>
                    <a:pt x="4842851" y="114983"/>
                  </a:lnTo>
                  <a:lnTo>
                    <a:pt x="4793419" y="123610"/>
                  </a:lnTo>
                  <a:lnTo>
                    <a:pt x="4744049" y="132544"/>
                  </a:lnTo>
                  <a:lnTo>
                    <a:pt x="4694740" y="141787"/>
                  </a:lnTo>
                  <a:lnTo>
                    <a:pt x="4645496" y="151337"/>
                  </a:lnTo>
                  <a:lnTo>
                    <a:pt x="4596316" y="161195"/>
                  </a:lnTo>
                  <a:lnTo>
                    <a:pt x="4547203" y="171359"/>
                  </a:lnTo>
                  <a:lnTo>
                    <a:pt x="4498159" y="181830"/>
                  </a:lnTo>
                  <a:lnTo>
                    <a:pt x="4449184" y="192607"/>
                  </a:lnTo>
                  <a:lnTo>
                    <a:pt x="4400279" y="203689"/>
                  </a:lnTo>
                  <a:lnTo>
                    <a:pt x="4351447" y="215077"/>
                  </a:lnTo>
                  <a:lnTo>
                    <a:pt x="4302689" y="226770"/>
                  </a:lnTo>
                  <a:lnTo>
                    <a:pt x="4254007" y="238768"/>
                  </a:lnTo>
                  <a:lnTo>
                    <a:pt x="4205401" y="251070"/>
                  </a:lnTo>
                  <a:lnTo>
                    <a:pt x="4156873" y="263676"/>
                  </a:lnTo>
                  <a:lnTo>
                    <a:pt x="4108424" y="276585"/>
                  </a:lnTo>
                  <a:lnTo>
                    <a:pt x="4060057" y="289797"/>
                  </a:lnTo>
                  <a:lnTo>
                    <a:pt x="4011772" y="303313"/>
                  </a:lnTo>
                  <a:lnTo>
                    <a:pt x="3963571" y="317130"/>
                  </a:lnTo>
                  <a:lnTo>
                    <a:pt x="3915455" y="331250"/>
                  </a:lnTo>
                  <a:lnTo>
                    <a:pt x="3867426" y="345671"/>
                  </a:lnTo>
                  <a:lnTo>
                    <a:pt x="3819485" y="360393"/>
                  </a:lnTo>
                  <a:lnTo>
                    <a:pt x="3771634" y="375417"/>
                  </a:lnTo>
                  <a:lnTo>
                    <a:pt x="3723874" y="390741"/>
                  </a:lnTo>
                  <a:lnTo>
                    <a:pt x="3676206" y="406365"/>
                  </a:lnTo>
                  <a:lnTo>
                    <a:pt x="3628632" y="422289"/>
                  </a:lnTo>
                  <a:lnTo>
                    <a:pt x="3581153" y="438512"/>
                  </a:lnTo>
                  <a:lnTo>
                    <a:pt x="3533772" y="455034"/>
                  </a:lnTo>
                  <a:lnTo>
                    <a:pt x="3486488" y="471855"/>
                  </a:lnTo>
                  <a:lnTo>
                    <a:pt x="3439304" y="488974"/>
                  </a:lnTo>
                  <a:lnTo>
                    <a:pt x="3392221" y="506391"/>
                  </a:lnTo>
                  <a:lnTo>
                    <a:pt x="3345241" y="524106"/>
                  </a:lnTo>
                  <a:lnTo>
                    <a:pt x="3298365" y="542117"/>
                  </a:lnTo>
                  <a:lnTo>
                    <a:pt x="3251594" y="560426"/>
                  </a:lnTo>
                  <a:lnTo>
                    <a:pt x="3204929" y="579031"/>
                  </a:lnTo>
                  <a:lnTo>
                    <a:pt x="3158374" y="597932"/>
                  </a:lnTo>
                  <a:lnTo>
                    <a:pt x="3111927" y="617128"/>
                  </a:lnTo>
                  <a:lnTo>
                    <a:pt x="3065592" y="636620"/>
                  </a:lnTo>
                  <a:lnTo>
                    <a:pt x="3019370" y="656407"/>
                  </a:lnTo>
                  <a:lnTo>
                    <a:pt x="2973261" y="676488"/>
                  </a:lnTo>
                  <a:lnTo>
                    <a:pt x="2927268" y="696864"/>
                  </a:lnTo>
                  <a:lnTo>
                    <a:pt x="2881392" y="717533"/>
                  </a:lnTo>
                  <a:lnTo>
                    <a:pt x="2835634" y="738496"/>
                  </a:lnTo>
                  <a:lnTo>
                    <a:pt x="2789995" y="759751"/>
                  </a:lnTo>
                  <a:lnTo>
                    <a:pt x="2744478" y="781300"/>
                  </a:lnTo>
                  <a:lnTo>
                    <a:pt x="2699084" y="803141"/>
                  </a:lnTo>
                  <a:lnTo>
                    <a:pt x="2653813" y="825273"/>
                  </a:lnTo>
                  <a:lnTo>
                    <a:pt x="2608668" y="847698"/>
                  </a:lnTo>
                  <a:lnTo>
                    <a:pt x="2563650" y="870413"/>
                  </a:lnTo>
                  <a:lnTo>
                    <a:pt x="2518760" y="893419"/>
                  </a:lnTo>
                  <a:lnTo>
                    <a:pt x="2474000" y="916716"/>
                  </a:lnTo>
                  <a:lnTo>
                    <a:pt x="2429371" y="940302"/>
                  </a:lnTo>
                  <a:lnTo>
                    <a:pt x="2384875" y="964179"/>
                  </a:lnTo>
                  <a:lnTo>
                    <a:pt x="2340513" y="988344"/>
                  </a:lnTo>
                  <a:lnTo>
                    <a:pt x="2296286" y="1012799"/>
                  </a:lnTo>
                  <a:lnTo>
                    <a:pt x="0" y="2292134"/>
                  </a:lnTo>
                  <a:lnTo>
                    <a:pt x="16190848" y="2292134"/>
                  </a:lnTo>
                  <a:lnTo>
                    <a:pt x="16190848" y="0"/>
                  </a:lnTo>
                  <a:close/>
                </a:path>
              </a:pathLst>
            </a:custGeom>
            <a:solidFill>
              <a:srgbClr val="D8434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" name="object 6"/>
            <p:cNvSpPr/>
            <p:nvPr/>
          </p:nvSpPr>
          <p:spPr>
            <a:xfrm>
              <a:off x="12468796" y="7184669"/>
              <a:ext cx="105448" cy="20303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" name="object 7"/>
            <p:cNvSpPr/>
            <p:nvPr/>
          </p:nvSpPr>
          <p:spPr>
            <a:xfrm>
              <a:off x="12369724" y="7134860"/>
              <a:ext cx="563880" cy="303530"/>
            </a:xfrm>
            <a:custGeom>
              <a:avLst/>
              <a:gdLst/>
              <a:ahLst/>
              <a:cxnLst/>
              <a:rect l="l" t="t" r="r" b="b"/>
              <a:pathLst>
                <a:path w="563879" h="303529">
                  <a:moveTo>
                    <a:pt x="303606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0" y="297180"/>
                  </a:lnTo>
                  <a:lnTo>
                    <a:pt x="0" y="303530"/>
                  </a:lnTo>
                  <a:lnTo>
                    <a:pt x="303606" y="303530"/>
                  </a:lnTo>
                  <a:lnTo>
                    <a:pt x="303606" y="297180"/>
                  </a:lnTo>
                  <a:lnTo>
                    <a:pt x="6565" y="297180"/>
                  </a:lnTo>
                  <a:lnTo>
                    <a:pt x="6565" y="6350"/>
                  </a:lnTo>
                  <a:lnTo>
                    <a:pt x="297053" y="6350"/>
                  </a:lnTo>
                  <a:lnTo>
                    <a:pt x="297053" y="296583"/>
                  </a:lnTo>
                  <a:lnTo>
                    <a:pt x="303606" y="296583"/>
                  </a:lnTo>
                  <a:lnTo>
                    <a:pt x="303606" y="6350"/>
                  </a:lnTo>
                  <a:lnTo>
                    <a:pt x="303606" y="6096"/>
                  </a:lnTo>
                  <a:lnTo>
                    <a:pt x="303606" y="0"/>
                  </a:lnTo>
                  <a:close/>
                </a:path>
                <a:path w="563879" h="303529">
                  <a:moveTo>
                    <a:pt x="560666" y="117894"/>
                  </a:moveTo>
                  <a:lnTo>
                    <a:pt x="517728" y="117894"/>
                  </a:lnTo>
                  <a:lnTo>
                    <a:pt x="517728" y="247040"/>
                  </a:lnTo>
                  <a:lnTo>
                    <a:pt x="560666" y="247040"/>
                  </a:lnTo>
                  <a:lnTo>
                    <a:pt x="560666" y="117894"/>
                  </a:lnTo>
                  <a:close/>
                </a:path>
                <a:path w="563879" h="303529">
                  <a:moveTo>
                    <a:pt x="563499" y="77965"/>
                  </a:moveTo>
                  <a:lnTo>
                    <a:pt x="561682" y="69126"/>
                  </a:lnTo>
                  <a:lnTo>
                    <a:pt x="556895" y="62039"/>
                  </a:lnTo>
                  <a:lnTo>
                    <a:pt x="549402" y="57340"/>
                  </a:lnTo>
                  <a:lnTo>
                    <a:pt x="539496" y="55638"/>
                  </a:lnTo>
                  <a:lnTo>
                    <a:pt x="529501" y="57340"/>
                  </a:lnTo>
                  <a:lnTo>
                    <a:pt x="521830" y="62039"/>
                  </a:lnTo>
                  <a:lnTo>
                    <a:pt x="516915" y="69126"/>
                  </a:lnTo>
                  <a:lnTo>
                    <a:pt x="515188" y="77965"/>
                  </a:lnTo>
                  <a:lnTo>
                    <a:pt x="516864" y="86677"/>
                  </a:lnTo>
                  <a:lnTo>
                    <a:pt x="521652" y="93776"/>
                  </a:lnTo>
                  <a:lnTo>
                    <a:pt x="529132" y="98552"/>
                  </a:lnTo>
                  <a:lnTo>
                    <a:pt x="538937" y="100291"/>
                  </a:lnTo>
                  <a:lnTo>
                    <a:pt x="549313" y="98552"/>
                  </a:lnTo>
                  <a:lnTo>
                    <a:pt x="556971" y="93776"/>
                  </a:lnTo>
                  <a:lnTo>
                    <a:pt x="561809" y="86677"/>
                  </a:lnTo>
                  <a:lnTo>
                    <a:pt x="563499" y="7796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" name="object 8"/>
            <p:cNvSpPr/>
            <p:nvPr/>
          </p:nvSpPr>
          <p:spPr>
            <a:xfrm>
              <a:off x="12954152" y="7249731"/>
              <a:ext cx="131076" cy="13216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" name="object 9"/>
            <p:cNvSpPr/>
            <p:nvPr/>
          </p:nvSpPr>
          <p:spPr>
            <a:xfrm>
              <a:off x="12833223" y="7134860"/>
              <a:ext cx="304165" cy="303530"/>
            </a:xfrm>
            <a:custGeom>
              <a:avLst/>
              <a:gdLst/>
              <a:ahLst/>
              <a:cxnLst/>
              <a:rect l="l" t="t" r="r" b="b"/>
              <a:pathLst>
                <a:path w="304165" h="303529">
                  <a:moveTo>
                    <a:pt x="303606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0" y="297180"/>
                  </a:lnTo>
                  <a:lnTo>
                    <a:pt x="0" y="303530"/>
                  </a:lnTo>
                  <a:lnTo>
                    <a:pt x="303606" y="303530"/>
                  </a:lnTo>
                  <a:lnTo>
                    <a:pt x="303606" y="297180"/>
                  </a:lnTo>
                  <a:lnTo>
                    <a:pt x="6565" y="297180"/>
                  </a:lnTo>
                  <a:lnTo>
                    <a:pt x="6565" y="6350"/>
                  </a:lnTo>
                  <a:lnTo>
                    <a:pt x="297053" y="6350"/>
                  </a:lnTo>
                  <a:lnTo>
                    <a:pt x="297053" y="296583"/>
                  </a:lnTo>
                  <a:lnTo>
                    <a:pt x="303606" y="296583"/>
                  </a:lnTo>
                  <a:lnTo>
                    <a:pt x="303606" y="6350"/>
                  </a:lnTo>
                  <a:lnTo>
                    <a:pt x="303606" y="6096"/>
                  </a:lnTo>
                  <a:lnTo>
                    <a:pt x="3036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" name="object 10"/>
            <p:cNvSpPr/>
            <p:nvPr/>
          </p:nvSpPr>
          <p:spPr>
            <a:xfrm>
              <a:off x="13357860" y="7212457"/>
              <a:ext cx="181533" cy="14748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" name="object 11"/>
            <p:cNvSpPr/>
            <p:nvPr/>
          </p:nvSpPr>
          <p:spPr>
            <a:xfrm>
              <a:off x="13296899" y="7134860"/>
              <a:ext cx="2204085" cy="303530"/>
            </a:xfrm>
            <a:custGeom>
              <a:avLst/>
              <a:gdLst/>
              <a:ahLst/>
              <a:cxnLst/>
              <a:rect l="l" t="t" r="r" b="b"/>
              <a:pathLst>
                <a:path w="2204084" h="303529">
                  <a:moveTo>
                    <a:pt x="303606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0" y="297180"/>
                  </a:lnTo>
                  <a:lnTo>
                    <a:pt x="0" y="303530"/>
                  </a:lnTo>
                  <a:lnTo>
                    <a:pt x="303606" y="303530"/>
                  </a:lnTo>
                  <a:lnTo>
                    <a:pt x="303606" y="297180"/>
                  </a:lnTo>
                  <a:lnTo>
                    <a:pt x="6438" y="297180"/>
                  </a:lnTo>
                  <a:lnTo>
                    <a:pt x="6438" y="6350"/>
                  </a:lnTo>
                  <a:lnTo>
                    <a:pt x="296926" y="6350"/>
                  </a:lnTo>
                  <a:lnTo>
                    <a:pt x="296926" y="296583"/>
                  </a:lnTo>
                  <a:lnTo>
                    <a:pt x="303606" y="296583"/>
                  </a:lnTo>
                  <a:lnTo>
                    <a:pt x="303606" y="6350"/>
                  </a:lnTo>
                  <a:lnTo>
                    <a:pt x="303606" y="6096"/>
                  </a:lnTo>
                  <a:lnTo>
                    <a:pt x="303606" y="0"/>
                  </a:lnTo>
                  <a:close/>
                </a:path>
                <a:path w="2204084" h="303529">
                  <a:moveTo>
                    <a:pt x="2203627" y="0"/>
                  </a:moveTo>
                  <a:lnTo>
                    <a:pt x="470027" y="0"/>
                  </a:lnTo>
                  <a:lnTo>
                    <a:pt x="470027" y="6350"/>
                  </a:lnTo>
                  <a:lnTo>
                    <a:pt x="470027" y="297180"/>
                  </a:lnTo>
                  <a:lnTo>
                    <a:pt x="470027" y="303530"/>
                  </a:lnTo>
                  <a:lnTo>
                    <a:pt x="2203627" y="303530"/>
                  </a:lnTo>
                  <a:lnTo>
                    <a:pt x="2203627" y="297180"/>
                  </a:lnTo>
                  <a:lnTo>
                    <a:pt x="476618" y="297180"/>
                  </a:lnTo>
                  <a:lnTo>
                    <a:pt x="476618" y="6350"/>
                  </a:lnTo>
                  <a:lnTo>
                    <a:pt x="2197100" y="6350"/>
                  </a:lnTo>
                  <a:lnTo>
                    <a:pt x="2197100" y="296583"/>
                  </a:lnTo>
                  <a:lnTo>
                    <a:pt x="2203627" y="296583"/>
                  </a:lnTo>
                  <a:lnTo>
                    <a:pt x="2203627" y="6350"/>
                  </a:lnTo>
                  <a:lnTo>
                    <a:pt x="2203627" y="6096"/>
                  </a:lnTo>
                  <a:lnTo>
                    <a:pt x="22036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" name="object 12"/>
            <p:cNvSpPr/>
            <p:nvPr/>
          </p:nvSpPr>
          <p:spPr>
            <a:xfrm>
              <a:off x="13850746" y="7199808"/>
              <a:ext cx="391058" cy="17548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" name="object 13"/>
            <p:cNvSpPr/>
            <p:nvPr/>
          </p:nvSpPr>
          <p:spPr>
            <a:xfrm>
              <a:off x="14261299" y="7199808"/>
              <a:ext cx="112725" cy="17352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" name="object 14"/>
            <p:cNvSpPr/>
            <p:nvPr/>
          </p:nvSpPr>
          <p:spPr>
            <a:xfrm>
              <a:off x="14403451" y="7197103"/>
              <a:ext cx="479551" cy="178193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5" name="object 15"/>
            <p:cNvSpPr/>
            <p:nvPr/>
          </p:nvSpPr>
          <p:spPr>
            <a:xfrm>
              <a:off x="14903615" y="7199808"/>
              <a:ext cx="146443" cy="17352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" name="object 16"/>
            <p:cNvSpPr/>
            <p:nvPr/>
          </p:nvSpPr>
          <p:spPr>
            <a:xfrm>
              <a:off x="15078099" y="7250023"/>
              <a:ext cx="338734" cy="12527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62E55CF8-E393-4A89-8B45-7F5B526A1152}"/>
              </a:ext>
            </a:extLst>
          </p:cNvPr>
          <p:cNvSpPr txBox="1"/>
          <p:nvPr/>
        </p:nvSpPr>
        <p:spPr>
          <a:xfrm>
            <a:off x="9067800" y="4388644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343A46"/>
                </a:solidFill>
                <a:latin typeface="Nunito Sans ExtraBold" panose="00000900000000000000" pitchFamily="2" charset="0"/>
              </a:rPr>
              <a:t>info@architectnow.net</a:t>
            </a:r>
          </a:p>
          <a:p>
            <a:r>
              <a:rPr lang="en-US">
                <a:solidFill>
                  <a:srgbClr val="343A46"/>
                </a:solidFill>
                <a:latin typeface="Nunito Sans ExtraBold" panose="00000900000000000000" pitchFamily="2" charset="0"/>
              </a:rPr>
              <a:t>www.architectnow.net</a:t>
            </a: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39036"/>
            <a:ext cx="10686648" cy="643927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125" spc="-15">
                <a:latin typeface="Nunito Sans ExtraBold" panose="00000900000000000000" pitchFamily="2" charset="0"/>
                <a:cs typeface="Arial" panose="020B0604020202020204" pitchFamily="34" charset="0"/>
              </a:rPr>
              <a:t>PART 1</a:t>
            </a:r>
            <a:endParaRPr sz="4125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747447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659" y="3039036"/>
            <a:ext cx="10686648" cy="643927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4125" spc="-15">
                <a:latin typeface="Nunito Sans ExtraBold" panose="00000900000000000000" pitchFamily="2" charset="0"/>
                <a:cs typeface="Arial" panose="020B0604020202020204" pitchFamily="34" charset="0"/>
              </a:rPr>
              <a:t>ARCHITECTURE AND DESIGN</a:t>
            </a:r>
            <a:endParaRPr sz="4125">
              <a:latin typeface="Nunito Sans ExtraBold" panose="000009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394143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MVVM - July 2010">
  <a:themeElements>
    <a:clrScheme name="ArchitectNow Defaul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BA2028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BA2028"/>
      </a:hlink>
      <a:folHlink>
        <a:srgbClr val="BA20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d1a00f2-ccd9-4618-9934-13e37bc05853">
      <UserInfo>
        <DisplayName>Jeff St. Germain</DisplayName>
        <AccountId>56</AccountId>
        <AccountType/>
      </UserInfo>
      <UserInfo>
        <DisplayName>Chris M Young</DisplayName>
        <AccountId>12</AccountId>
        <AccountType/>
      </UserInfo>
      <UserInfo>
        <DisplayName>Alex Will</DisplayName>
        <AccountId>106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A3B70940F305439908B8C2F6DE1EA1" ma:contentTypeVersion="13" ma:contentTypeDescription="Create a new document." ma:contentTypeScope="" ma:versionID="b2daada5cd267d48e9575ae6244b1cba">
  <xsd:schema xmlns:xsd="http://www.w3.org/2001/XMLSchema" xmlns:xs="http://www.w3.org/2001/XMLSchema" xmlns:p="http://schemas.microsoft.com/office/2006/metadata/properties" xmlns:ns2="dd1a00f2-ccd9-4618-9934-13e37bc05853" xmlns:ns3="70683eac-ba42-492a-8538-016eaf2d7b7d" targetNamespace="http://schemas.microsoft.com/office/2006/metadata/properties" ma:root="true" ma:fieldsID="a1c0e4b697593eaf392c2f09b1bfd0e8" ns2:_="" ns3:_="">
    <xsd:import namespace="dd1a00f2-ccd9-4618-9934-13e37bc05853"/>
    <xsd:import namespace="70683eac-ba42-492a-8538-016eaf2d7b7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1a00f2-ccd9-4618-9934-13e37bc0585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683eac-ba42-492a-8538-016eaf2d7b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A58CE1-BDA0-4CE1-8287-08B411695F44}">
  <ds:schemaRefs>
    <ds:schemaRef ds:uri="70683eac-ba42-492a-8538-016eaf2d7b7d"/>
    <ds:schemaRef ds:uri="dd1a00f2-ccd9-4618-9934-13e37bc0585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9C3AC57-A778-42D4-A22F-331FBAFEE98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03A337D-2296-453E-B1BC-65ABE8391E06}">
  <ds:schemaRefs>
    <ds:schemaRef ds:uri="70683eac-ba42-492a-8538-016eaf2d7b7d"/>
    <ds:schemaRef ds:uri="dd1a00f2-ccd9-4618-9934-13e37bc0585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78</Slides>
  <Notes>19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79" baseType="lpstr">
      <vt:lpstr>MVVM - July 2010</vt:lpstr>
      <vt:lpstr>PowerPoint Presentation</vt:lpstr>
      <vt:lpstr>WELCOME TO ARCHITECTNOW</vt:lpstr>
      <vt:lpstr>PowerPoint Presentation</vt:lpstr>
      <vt:lpstr>EXPECTATIONS AND AGENDA</vt:lpstr>
      <vt:lpstr>PowerPoint Presentation</vt:lpstr>
      <vt:lpstr>PowerPoint Presentation</vt:lpstr>
      <vt:lpstr>PowerPoint Presentation</vt:lpstr>
      <vt:lpstr>PART 1</vt:lpstr>
      <vt:lpstr>ARCHITECTURE AND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APPLICATION SETUP AND DEVOPS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DEMO:  BASIC APP SETUP</vt:lpstr>
      <vt:lpstr>PART 2</vt:lpstr>
      <vt:lpstr>CLOUD INFRASTRUCTURE</vt:lpstr>
      <vt:lpstr>PowerPoint Presentation</vt:lpstr>
      <vt:lpstr>PowerPoint Presentation</vt:lpstr>
      <vt:lpstr>PowerPoint Presentation</vt:lpstr>
      <vt:lpstr>PowerPoint Presentation</vt:lpstr>
      <vt:lpstr>AZURE PRICING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AZURE SECURITY</vt:lpstr>
      <vt:lpstr>PowerPoint Presentation</vt:lpstr>
      <vt:lpstr>PowerPoint Presentation</vt:lpstr>
      <vt:lpstr>PowerPoint Presentation</vt:lpstr>
      <vt:lpstr>PowerPoint Presentation</vt:lpstr>
      <vt:lpstr>ADVANCED TOPICS</vt:lpstr>
      <vt:lpstr>PowerPoint Presentation</vt:lpstr>
      <vt:lpstr>CONTAINERS</vt:lpstr>
      <vt:lpstr>PowerPoint Presentation</vt:lpstr>
      <vt:lpstr>PowerPoint Presentation</vt:lpstr>
      <vt:lpstr>PowerPoint Presentation</vt:lpstr>
      <vt:lpstr>INFRASTRUCTURE AS CODE</vt:lpstr>
      <vt:lpstr>PowerPoint Presentation</vt:lpstr>
      <vt:lpstr>PowerPoint Presentation</vt:lpstr>
      <vt:lpstr>DEMO: TERRAFORM</vt:lpstr>
      <vt:lpstr>API CONSIDERATIONS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DEMO: FEATURE FLAGS</vt:lpstr>
      <vt:lpstr>QUESTIONS AND DISCUSSION</vt:lpstr>
      <vt:lpstr>NEXT STEPS</vt:lpstr>
      <vt:lpstr>PowerPoint Presentation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Kevin Grossnicklaus</dc:title>
  <dc:creator>Kevin Grossnicklaus</dc:creator>
  <cp:revision>1</cp:revision>
  <dcterms:created xsi:type="dcterms:W3CDTF">2019-09-30T18:17:33Z</dcterms:created>
  <dcterms:modified xsi:type="dcterms:W3CDTF">2021-11-01T21:16:23Z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0x0101002BA3B70940F305439908B8C2F6DE1EA1</vt:lpwstr>
  </property>
</Properties>
</file>